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43"/>
  </p:notesMasterIdLst>
  <p:sldIdLst>
    <p:sldId id="256" r:id="rId2"/>
    <p:sldId id="273" r:id="rId3"/>
    <p:sldId id="412" r:id="rId4"/>
    <p:sldId id="413" r:id="rId5"/>
    <p:sldId id="260" r:id="rId6"/>
    <p:sldId id="415" r:id="rId7"/>
    <p:sldId id="416" r:id="rId8"/>
    <p:sldId id="417" r:id="rId9"/>
    <p:sldId id="418" r:id="rId10"/>
    <p:sldId id="419" r:id="rId11"/>
    <p:sldId id="375" r:id="rId12"/>
    <p:sldId id="420" r:id="rId13"/>
    <p:sldId id="263" r:id="rId14"/>
    <p:sldId id="425" r:id="rId15"/>
    <p:sldId id="268" r:id="rId16"/>
    <p:sldId id="422" r:id="rId17"/>
    <p:sldId id="271" r:id="rId18"/>
    <p:sldId id="423" r:id="rId19"/>
    <p:sldId id="424" r:id="rId20"/>
    <p:sldId id="426" r:id="rId21"/>
    <p:sldId id="428" r:id="rId22"/>
    <p:sldId id="445" r:id="rId23"/>
    <p:sldId id="393" r:id="rId24"/>
    <p:sldId id="376" r:id="rId25"/>
    <p:sldId id="430" r:id="rId26"/>
    <p:sldId id="431" r:id="rId27"/>
    <p:sldId id="432" r:id="rId28"/>
    <p:sldId id="411" r:id="rId29"/>
    <p:sldId id="433" r:id="rId30"/>
    <p:sldId id="434" r:id="rId31"/>
    <p:sldId id="435" r:id="rId32"/>
    <p:sldId id="436" r:id="rId33"/>
    <p:sldId id="437" r:id="rId34"/>
    <p:sldId id="439" r:id="rId35"/>
    <p:sldId id="438" r:id="rId36"/>
    <p:sldId id="440" r:id="rId37"/>
    <p:sldId id="441" r:id="rId38"/>
    <p:sldId id="442" r:id="rId39"/>
    <p:sldId id="443" r:id="rId40"/>
    <p:sldId id="444" r:id="rId41"/>
    <p:sldId id="446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AB57FD-C15A-4B38-BF46-76C1DD3464BF}" v="249" dt="2025-11-08T00:56:57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swikantoro Haris" userId="74fd4dd8f9064ed7" providerId="LiveId" clId="{74EDE2D8-3F53-4FE4-9357-2389907D18EB}"/>
    <pc:docChg chg="undo custSel addSld delSld modSld sldOrd">
      <pc:chgData name="Luswikantoro Haris" userId="74fd4dd8f9064ed7" providerId="LiveId" clId="{74EDE2D8-3F53-4FE4-9357-2389907D18EB}" dt="2025-11-08T00:57:04.923" v="488" actId="47"/>
      <pc:docMkLst>
        <pc:docMk/>
      </pc:docMkLst>
      <pc:sldChg chg="modTransition">
        <pc:chgData name="Luswikantoro Haris" userId="74fd4dd8f9064ed7" providerId="LiveId" clId="{74EDE2D8-3F53-4FE4-9357-2389907D18EB}" dt="2025-11-08T00:41:05.011" v="163"/>
        <pc:sldMkLst>
          <pc:docMk/>
          <pc:sldMk cId="3674588412" sldId="256"/>
        </pc:sldMkLst>
      </pc:sldChg>
      <pc:sldChg chg="del">
        <pc:chgData name="Luswikantoro Haris" userId="74fd4dd8f9064ed7" providerId="LiveId" clId="{74EDE2D8-3F53-4FE4-9357-2389907D18EB}" dt="2025-11-07T18:30:24.453" v="1" actId="47"/>
        <pc:sldMkLst>
          <pc:docMk/>
          <pc:sldMk cId="4141421503" sldId="257"/>
        </pc:sldMkLst>
      </pc:sldChg>
      <pc:sldChg chg="del">
        <pc:chgData name="Luswikantoro Haris" userId="74fd4dd8f9064ed7" providerId="LiveId" clId="{74EDE2D8-3F53-4FE4-9357-2389907D18EB}" dt="2025-11-07T18:30:48.091" v="6" actId="47"/>
        <pc:sldMkLst>
          <pc:docMk/>
          <pc:sldMk cId="3661775740" sldId="258"/>
        </pc:sldMkLst>
      </pc:sldChg>
      <pc:sldChg chg="del">
        <pc:chgData name="Luswikantoro Haris" userId="74fd4dd8f9064ed7" providerId="LiveId" clId="{74EDE2D8-3F53-4FE4-9357-2389907D18EB}" dt="2025-11-07T18:31:09.622" v="11" actId="47"/>
        <pc:sldMkLst>
          <pc:docMk/>
          <pc:sldMk cId="3660257083" sldId="259"/>
        </pc:sldMkLst>
      </pc:sldChg>
      <pc:sldChg chg="del">
        <pc:chgData name="Luswikantoro Haris" userId="74fd4dd8f9064ed7" providerId="LiveId" clId="{74EDE2D8-3F53-4FE4-9357-2389907D18EB}" dt="2025-11-07T18:31:35.536" v="16" actId="47"/>
        <pc:sldMkLst>
          <pc:docMk/>
          <pc:sldMk cId="759647686" sldId="260"/>
        </pc:sldMkLst>
      </pc:sldChg>
      <pc:sldChg chg="del">
        <pc:chgData name="Luswikantoro Haris" userId="74fd4dd8f9064ed7" providerId="LiveId" clId="{74EDE2D8-3F53-4FE4-9357-2389907D18EB}" dt="2025-11-07T18:32:02.830" v="21" actId="47"/>
        <pc:sldMkLst>
          <pc:docMk/>
          <pc:sldMk cId="3354211954" sldId="261"/>
        </pc:sldMkLst>
      </pc:sldChg>
      <pc:sldChg chg="del">
        <pc:chgData name="Luswikantoro Haris" userId="74fd4dd8f9064ed7" providerId="LiveId" clId="{74EDE2D8-3F53-4FE4-9357-2389907D18EB}" dt="2025-11-07T18:32:26.756" v="26" actId="47"/>
        <pc:sldMkLst>
          <pc:docMk/>
          <pc:sldMk cId="3661855613" sldId="262"/>
        </pc:sldMkLst>
      </pc:sldChg>
      <pc:sldChg chg="modTransition">
        <pc:chgData name="Luswikantoro Haris" userId="74fd4dd8f9064ed7" providerId="LiveId" clId="{74EDE2D8-3F53-4FE4-9357-2389907D18EB}" dt="2025-11-08T00:42:04.415" v="175"/>
        <pc:sldMkLst>
          <pc:docMk/>
          <pc:sldMk cId="2131695143" sldId="263"/>
        </pc:sldMkLst>
      </pc:sldChg>
      <pc:sldChg chg="del">
        <pc:chgData name="Luswikantoro Haris" userId="74fd4dd8f9064ed7" providerId="LiveId" clId="{74EDE2D8-3F53-4FE4-9357-2389907D18EB}" dt="2025-11-07T18:35:22.353" v="51" actId="47"/>
        <pc:sldMkLst>
          <pc:docMk/>
          <pc:sldMk cId="512052506" sldId="264"/>
        </pc:sldMkLst>
      </pc:sldChg>
      <pc:sldChg chg="del">
        <pc:chgData name="Luswikantoro Haris" userId="74fd4dd8f9064ed7" providerId="LiveId" clId="{74EDE2D8-3F53-4FE4-9357-2389907D18EB}" dt="2025-11-07T18:36:24.112" v="56" actId="47"/>
        <pc:sldMkLst>
          <pc:docMk/>
          <pc:sldMk cId="3941794590" sldId="266"/>
        </pc:sldMkLst>
      </pc:sldChg>
      <pc:sldChg chg="del">
        <pc:chgData name="Luswikantoro Haris" userId="74fd4dd8f9064ed7" providerId="LiveId" clId="{74EDE2D8-3F53-4FE4-9357-2389907D18EB}" dt="2025-11-07T18:37:11.548" v="66" actId="47"/>
        <pc:sldMkLst>
          <pc:docMk/>
          <pc:sldMk cId="2543755295" sldId="267"/>
        </pc:sldMkLst>
      </pc:sldChg>
      <pc:sldChg chg="modTransition">
        <pc:chgData name="Luswikantoro Haris" userId="74fd4dd8f9064ed7" providerId="LiveId" clId="{74EDE2D8-3F53-4FE4-9357-2389907D18EB}" dt="2025-11-08T00:42:14.292" v="177"/>
        <pc:sldMkLst>
          <pc:docMk/>
          <pc:sldMk cId="2208503334" sldId="268"/>
        </pc:sldMkLst>
      </pc:sldChg>
      <pc:sldChg chg="del">
        <pc:chgData name="Luswikantoro Haris" userId="74fd4dd8f9064ed7" providerId="LiveId" clId="{74EDE2D8-3F53-4FE4-9357-2389907D18EB}" dt="2025-11-07T18:36:47.940" v="61" actId="47"/>
        <pc:sldMkLst>
          <pc:docMk/>
          <pc:sldMk cId="4026530218" sldId="269"/>
        </pc:sldMkLst>
      </pc:sldChg>
      <pc:sldChg chg="del">
        <pc:chgData name="Luswikantoro Haris" userId="74fd4dd8f9064ed7" providerId="LiveId" clId="{74EDE2D8-3F53-4FE4-9357-2389907D18EB}" dt="2025-11-08T00:57:04.923" v="488" actId="47"/>
        <pc:sldMkLst>
          <pc:docMk/>
          <pc:sldMk cId="273335967" sldId="270"/>
        </pc:sldMkLst>
      </pc:sldChg>
      <pc:sldChg chg="modTransition">
        <pc:chgData name="Luswikantoro Haris" userId="74fd4dd8f9064ed7" providerId="LiveId" clId="{74EDE2D8-3F53-4FE4-9357-2389907D18EB}" dt="2025-11-08T00:42:27.311" v="179"/>
        <pc:sldMkLst>
          <pc:docMk/>
          <pc:sldMk cId="2698774952" sldId="271"/>
        </pc:sldMkLst>
      </pc:sldChg>
      <pc:sldChg chg="del">
        <pc:chgData name="Luswikantoro Haris" userId="74fd4dd8f9064ed7" providerId="LiveId" clId="{74EDE2D8-3F53-4FE4-9357-2389907D18EB}" dt="2025-11-07T18:37:32.562" v="71" actId="47"/>
        <pc:sldMkLst>
          <pc:docMk/>
          <pc:sldMk cId="1183964437" sldId="272"/>
        </pc:sldMkLst>
      </pc:sldChg>
      <pc:sldChg chg="modTransition">
        <pc:chgData name="Luswikantoro Haris" userId="74fd4dd8f9064ed7" providerId="LiveId" clId="{74EDE2D8-3F53-4FE4-9357-2389907D18EB}" dt="2025-11-08T00:41:14.105" v="164"/>
        <pc:sldMkLst>
          <pc:docMk/>
          <pc:sldMk cId="1046491167" sldId="273"/>
        </pc:sldMkLst>
      </pc:sldChg>
      <pc:sldChg chg="del modTransition">
        <pc:chgData name="Luswikantoro Haris" userId="74fd4dd8f9064ed7" providerId="LiveId" clId="{74EDE2D8-3F53-4FE4-9357-2389907D18EB}" dt="2025-11-08T00:43:25.439" v="187" actId="47"/>
        <pc:sldMkLst>
          <pc:docMk/>
          <pc:sldMk cId="2045030119" sldId="274"/>
        </pc:sldMkLst>
      </pc:sldChg>
      <pc:sldChg chg="modSp add del mod modAnim">
        <pc:chgData name="Luswikantoro Haris" userId="74fd4dd8f9064ed7" providerId="LiveId" clId="{74EDE2D8-3F53-4FE4-9357-2389907D18EB}" dt="2025-11-08T00:47:53.281" v="390" actId="47"/>
        <pc:sldMkLst>
          <pc:docMk/>
          <pc:sldMk cId="3758433303" sldId="275"/>
        </pc:sldMkLst>
        <pc:spChg chg="mod">
          <ac:chgData name="Luswikantoro Haris" userId="74fd4dd8f9064ed7" providerId="LiveId" clId="{74EDE2D8-3F53-4FE4-9357-2389907D18EB}" dt="2025-11-08T00:47:30.278" v="386" actId="1076"/>
          <ac:spMkLst>
            <pc:docMk/>
            <pc:sldMk cId="3758433303" sldId="275"/>
            <ac:spMk id="5" creationId="{74E1D453-AD3C-DE7D-703B-6D8A236A06A5}"/>
          </ac:spMkLst>
        </pc:spChg>
      </pc:sldChg>
      <pc:sldChg chg="addSp delSp modSp add del mod ord delAnim">
        <pc:chgData name="Luswikantoro Haris" userId="74fd4dd8f9064ed7" providerId="LiveId" clId="{74EDE2D8-3F53-4FE4-9357-2389907D18EB}" dt="2025-11-08T00:49:02.232" v="402" actId="47"/>
        <pc:sldMkLst>
          <pc:docMk/>
          <pc:sldMk cId="4173730264" sldId="369"/>
        </pc:sldMkLst>
        <pc:spChg chg="mod">
          <ac:chgData name="Luswikantoro Haris" userId="74fd4dd8f9064ed7" providerId="LiveId" clId="{74EDE2D8-3F53-4FE4-9357-2389907D18EB}" dt="2025-11-07T18:44:17.874" v="150" actId="20577"/>
          <ac:spMkLst>
            <pc:docMk/>
            <pc:sldMk cId="4173730264" sldId="369"/>
            <ac:spMk id="1048603" creationId="{00000000-0000-0000-0000-000000000000}"/>
          </ac:spMkLst>
        </pc:spChg>
        <pc:picChg chg="add del mod">
          <ac:chgData name="Luswikantoro Haris" userId="74fd4dd8f9064ed7" providerId="LiveId" clId="{74EDE2D8-3F53-4FE4-9357-2389907D18EB}" dt="2025-11-07T18:43:34.888" v="136" actId="478"/>
          <ac:picMkLst>
            <pc:docMk/>
            <pc:sldMk cId="4173730264" sldId="369"/>
            <ac:picMk id="4" creationId="{943D5705-5A57-5056-968E-AD1F19917FEA}"/>
          </ac:picMkLst>
        </pc:picChg>
        <pc:picChg chg="del">
          <ac:chgData name="Luswikantoro Haris" userId="74fd4dd8f9064ed7" providerId="LiveId" clId="{74EDE2D8-3F53-4FE4-9357-2389907D18EB}" dt="2025-11-07T18:38:10.522" v="122" actId="478"/>
          <ac:picMkLst>
            <pc:docMk/>
            <pc:sldMk cId="4173730264" sldId="369"/>
            <ac:picMk id="5" creationId="{00000000-0000-0000-0000-000000000000}"/>
          </ac:picMkLst>
        </pc:picChg>
        <pc:picChg chg="del">
          <ac:chgData name="Luswikantoro Haris" userId="74fd4dd8f9064ed7" providerId="LiveId" clId="{74EDE2D8-3F53-4FE4-9357-2389907D18EB}" dt="2025-11-07T18:38:11.247" v="123" actId="478"/>
          <ac:picMkLst>
            <pc:docMk/>
            <pc:sldMk cId="4173730264" sldId="369"/>
            <ac:picMk id="6" creationId="{00000000-0000-0000-0000-000000000000}"/>
          </ac:picMkLst>
        </pc:picChg>
        <pc:picChg chg="add mod">
          <ac:chgData name="Luswikantoro Haris" userId="74fd4dd8f9064ed7" providerId="LiveId" clId="{74EDE2D8-3F53-4FE4-9357-2389907D18EB}" dt="2025-11-07T18:43:00.677" v="130" actId="1076"/>
          <ac:picMkLst>
            <pc:docMk/>
            <pc:sldMk cId="4173730264" sldId="369"/>
            <ac:picMk id="8" creationId="{9067BA15-B5BB-7F5D-3AA9-53AE4DAEFA66}"/>
          </ac:picMkLst>
        </pc:picChg>
        <pc:picChg chg="add mod">
          <ac:chgData name="Luswikantoro Haris" userId="74fd4dd8f9064ed7" providerId="LiveId" clId="{74EDE2D8-3F53-4FE4-9357-2389907D18EB}" dt="2025-11-07T18:43:26.781" v="133" actId="1076"/>
          <ac:picMkLst>
            <pc:docMk/>
            <pc:sldMk cId="4173730264" sldId="369"/>
            <ac:picMk id="10" creationId="{D2EB9517-D3EF-B412-7999-272B45FC3817}"/>
          </ac:picMkLst>
        </pc:picChg>
        <pc:picChg chg="add mod modCrop">
          <ac:chgData name="Luswikantoro Haris" userId="74fd4dd8f9064ed7" providerId="LiveId" clId="{74EDE2D8-3F53-4FE4-9357-2389907D18EB}" dt="2025-11-07T18:44:06.114" v="141" actId="1076"/>
          <ac:picMkLst>
            <pc:docMk/>
            <pc:sldMk cId="4173730264" sldId="369"/>
            <ac:picMk id="11" creationId="{F162B6AC-942B-80EF-2A0D-F9C64F09FF8A}"/>
          </ac:picMkLst>
        </pc:picChg>
        <pc:picChg chg="del">
          <ac:chgData name="Luswikantoro Haris" userId="74fd4dd8f9064ed7" providerId="LiveId" clId="{74EDE2D8-3F53-4FE4-9357-2389907D18EB}" dt="2025-11-07T18:38:09.705" v="121" actId="478"/>
          <ac:picMkLst>
            <pc:docMk/>
            <pc:sldMk cId="4173730264" sldId="369"/>
            <ac:picMk id="2097170" creationId="{00000000-0000-0000-0000-000000000000}"/>
          </ac:picMkLst>
        </pc:picChg>
      </pc:sldChg>
      <pc:sldChg chg="del">
        <pc:chgData name="Luswikantoro Haris" userId="74fd4dd8f9064ed7" providerId="LiveId" clId="{74EDE2D8-3F53-4FE4-9357-2389907D18EB}" dt="2025-11-08T00:50:28.933" v="412" actId="47"/>
        <pc:sldMkLst>
          <pc:docMk/>
          <pc:sldMk cId="3964575209" sldId="374"/>
        </pc:sldMkLst>
      </pc:sldChg>
      <pc:sldChg chg="addSp delSp modSp mod modTransition">
        <pc:chgData name="Luswikantoro Haris" userId="74fd4dd8f9064ed7" providerId="LiveId" clId="{74EDE2D8-3F53-4FE4-9357-2389907D18EB}" dt="2025-11-08T00:41:48.516" v="173"/>
        <pc:sldMkLst>
          <pc:docMk/>
          <pc:sldMk cId="3768198343" sldId="375"/>
        </pc:sldMkLst>
        <pc:picChg chg="add mod">
          <ac:chgData name="Luswikantoro Haris" userId="74fd4dd8f9064ed7" providerId="LiveId" clId="{74EDE2D8-3F53-4FE4-9357-2389907D18EB}" dt="2025-11-07T18:33:54.807" v="40" actId="14100"/>
          <ac:picMkLst>
            <pc:docMk/>
            <pc:sldMk cId="3768198343" sldId="375"/>
            <ac:picMk id="2" creationId="{6BB618CA-4F29-9835-FAB0-2A1ECC674FD9}"/>
          </ac:picMkLst>
        </pc:picChg>
        <pc:picChg chg="del">
          <ac:chgData name="Luswikantoro Haris" userId="74fd4dd8f9064ed7" providerId="LiveId" clId="{74EDE2D8-3F53-4FE4-9357-2389907D18EB}" dt="2025-11-07T18:33:46.644" v="37" actId="478"/>
          <ac:picMkLst>
            <pc:docMk/>
            <pc:sldMk cId="3768198343" sldId="375"/>
            <ac:picMk id="3" creationId="{FEAE66EF-567C-49AC-AC3F-5FA63074D7D6}"/>
          </ac:picMkLst>
        </pc:picChg>
      </pc:sldChg>
      <pc:sldChg chg="del">
        <pc:chgData name="Luswikantoro Haris" userId="74fd4dd8f9064ed7" providerId="LiveId" clId="{74EDE2D8-3F53-4FE4-9357-2389907D18EB}" dt="2025-11-07T18:44:35.320" v="151" actId="47"/>
        <pc:sldMkLst>
          <pc:docMk/>
          <pc:sldMk cId="985825530" sldId="376"/>
        </pc:sldMkLst>
      </pc:sldChg>
      <pc:sldChg chg="del">
        <pc:chgData name="Luswikantoro Haris" userId="74fd4dd8f9064ed7" providerId="LiveId" clId="{74EDE2D8-3F53-4FE4-9357-2389907D18EB}" dt="2025-11-08T00:51:20.368" v="422" actId="47"/>
        <pc:sldMkLst>
          <pc:docMk/>
          <pc:sldMk cId="4187575726" sldId="377"/>
        </pc:sldMkLst>
      </pc:sldChg>
      <pc:sldChg chg="del">
        <pc:chgData name="Luswikantoro Haris" userId="74fd4dd8f9064ed7" providerId="LiveId" clId="{74EDE2D8-3F53-4FE4-9357-2389907D18EB}" dt="2025-11-08T00:50:54.395" v="417" actId="47"/>
        <pc:sldMkLst>
          <pc:docMk/>
          <pc:sldMk cId="287794437" sldId="391"/>
        </pc:sldMkLst>
      </pc:sldChg>
      <pc:sldChg chg="del ord">
        <pc:chgData name="Luswikantoro Haris" userId="74fd4dd8f9064ed7" providerId="LiveId" clId="{74EDE2D8-3F53-4FE4-9357-2389907D18EB}" dt="2025-11-08T00:48:30.778" v="396" actId="47"/>
        <pc:sldMkLst>
          <pc:docMk/>
          <pc:sldMk cId="176606880" sldId="392"/>
        </pc:sldMkLst>
      </pc:sldChg>
      <pc:sldChg chg="del">
        <pc:chgData name="Luswikantoro Haris" userId="74fd4dd8f9064ed7" providerId="LiveId" clId="{74EDE2D8-3F53-4FE4-9357-2389907D18EB}" dt="2025-11-08T00:56:43.576" v="483" actId="47"/>
        <pc:sldMkLst>
          <pc:docMk/>
          <pc:sldMk cId="1335642003" sldId="393"/>
        </pc:sldMkLst>
      </pc:sldChg>
      <pc:sldChg chg="del">
        <pc:chgData name="Luswikantoro Haris" userId="74fd4dd8f9064ed7" providerId="LiveId" clId="{74EDE2D8-3F53-4FE4-9357-2389907D18EB}" dt="2025-11-07T18:32:50.854" v="31" actId="47"/>
        <pc:sldMkLst>
          <pc:docMk/>
          <pc:sldMk cId="1617105381" sldId="394"/>
        </pc:sldMkLst>
      </pc:sldChg>
      <pc:sldChg chg="del">
        <pc:chgData name="Luswikantoro Haris" userId="74fd4dd8f9064ed7" providerId="LiveId" clId="{74EDE2D8-3F53-4FE4-9357-2389907D18EB}" dt="2025-11-07T18:34:51.710" v="46" actId="47"/>
        <pc:sldMkLst>
          <pc:docMk/>
          <pc:sldMk cId="3709546288" sldId="395"/>
        </pc:sldMkLst>
      </pc:sldChg>
      <pc:sldChg chg="del">
        <pc:chgData name="Luswikantoro Haris" userId="74fd4dd8f9064ed7" providerId="LiveId" clId="{74EDE2D8-3F53-4FE4-9357-2389907D18EB}" dt="2025-11-07T18:33:59.099" v="41" actId="47"/>
        <pc:sldMkLst>
          <pc:docMk/>
          <pc:sldMk cId="1660538640" sldId="396"/>
        </pc:sldMkLst>
      </pc:sldChg>
      <pc:sldChg chg="del">
        <pc:chgData name="Luswikantoro Haris" userId="74fd4dd8f9064ed7" providerId="LiveId" clId="{74EDE2D8-3F53-4FE4-9357-2389907D18EB}" dt="2025-11-07T18:33:31.265" v="36" actId="47"/>
        <pc:sldMkLst>
          <pc:docMk/>
          <pc:sldMk cId="1596964378" sldId="397"/>
        </pc:sldMkLst>
      </pc:sldChg>
      <pc:sldChg chg="del">
        <pc:chgData name="Luswikantoro Haris" userId="74fd4dd8f9064ed7" providerId="LiveId" clId="{74EDE2D8-3F53-4FE4-9357-2389907D18EB}" dt="2025-11-08T00:49:30.172" v="407" actId="47"/>
        <pc:sldMkLst>
          <pc:docMk/>
          <pc:sldMk cId="785717828" sldId="398"/>
        </pc:sldMkLst>
      </pc:sldChg>
      <pc:sldChg chg="del">
        <pc:chgData name="Luswikantoro Haris" userId="74fd4dd8f9064ed7" providerId="LiveId" clId="{74EDE2D8-3F53-4FE4-9357-2389907D18EB}" dt="2025-11-08T00:56:15.918" v="478" actId="47"/>
        <pc:sldMkLst>
          <pc:docMk/>
          <pc:sldMk cId="0" sldId="399"/>
        </pc:sldMkLst>
      </pc:sldChg>
      <pc:sldChg chg="del">
        <pc:chgData name="Luswikantoro Haris" userId="74fd4dd8f9064ed7" providerId="LiveId" clId="{74EDE2D8-3F53-4FE4-9357-2389907D18EB}" dt="2025-11-07T18:45:57.763" v="156" actId="47"/>
        <pc:sldMkLst>
          <pc:docMk/>
          <pc:sldMk cId="267477749" sldId="400"/>
        </pc:sldMkLst>
      </pc:sldChg>
      <pc:sldChg chg="del">
        <pc:chgData name="Luswikantoro Haris" userId="74fd4dd8f9064ed7" providerId="LiveId" clId="{74EDE2D8-3F53-4FE4-9357-2389907D18EB}" dt="2025-11-08T00:55:31.423" v="468" actId="47"/>
        <pc:sldMkLst>
          <pc:docMk/>
          <pc:sldMk cId="0" sldId="401"/>
        </pc:sldMkLst>
      </pc:sldChg>
      <pc:sldChg chg="del">
        <pc:chgData name="Luswikantoro Haris" userId="74fd4dd8f9064ed7" providerId="LiveId" clId="{74EDE2D8-3F53-4FE4-9357-2389907D18EB}" dt="2025-11-08T00:55:51.399" v="473" actId="47"/>
        <pc:sldMkLst>
          <pc:docMk/>
          <pc:sldMk cId="0" sldId="402"/>
        </pc:sldMkLst>
      </pc:sldChg>
      <pc:sldChg chg="del">
        <pc:chgData name="Luswikantoro Haris" userId="74fd4dd8f9064ed7" providerId="LiveId" clId="{74EDE2D8-3F53-4FE4-9357-2389907D18EB}" dt="2025-11-08T00:55:13.703" v="463" actId="47"/>
        <pc:sldMkLst>
          <pc:docMk/>
          <pc:sldMk cId="0" sldId="403"/>
        </pc:sldMkLst>
      </pc:sldChg>
      <pc:sldChg chg="del">
        <pc:chgData name="Luswikantoro Haris" userId="74fd4dd8f9064ed7" providerId="LiveId" clId="{74EDE2D8-3F53-4FE4-9357-2389907D18EB}" dt="2025-11-08T00:51:44.270" v="427" actId="47"/>
        <pc:sldMkLst>
          <pc:docMk/>
          <pc:sldMk cId="0" sldId="404"/>
        </pc:sldMkLst>
      </pc:sldChg>
      <pc:sldChg chg="del">
        <pc:chgData name="Luswikantoro Haris" userId="74fd4dd8f9064ed7" providerId="LiveId" clId="{74EDE2D8-3F53-4FE4-9357-2389907D18EB}" dt="2025-11-08T00:52:06.923" v="432" actId="47"/>
        <pc:sldMkLst>
          <pc:docMk/>
          <pc:sldMk cId="0" sldId="405"/>
        </pc:sldMkLst>
      </pc:sldChg>
      <pc:sldChg chg="del">
        <pc:chgData name="Luswikantoro Haris" userId="74fd4dd8f9064ed7" providerId="LiveId" clId="{74EDE2D8-3F53-4FE4-9357-2389907D18EB}" dt="2025-11-08T00:52:34.926" v="437" actId="47"/>
        <pc:sldMkLst>
          <pc:docMk/>
          <pc:sldMk cId="0" sldId="407"/>
        </pc:sldMkLst>
      </pc:sldChg>
      <pc:sldChg chg="del">
        <pc:chgData name="Luswikantoro Haris" userId="74fd4dd8f9064ed7" providerId="LiveId" clId="{74EDE2D8-3F53-4FE4-9357-2389907D18EB}" dt="2025-11-08T00:54:48.858" v="458" actId="47"/>
        <pc:sldMkLst>
          <pc:docMk/>
          <pc:sldMk cId="0" sldId="408"/>
        </pc:sldMkLst>
      </pc:sldChg>
      <pc:sldChg chg="del">
        <pc:chgData name="Luswikantoro Haris" userId="74fd4dd8f9064ed7" providerId="LiveId" clId="{74EDE2D8-3F53-4FE4-9357-2389907D18EB}" dt="2025-11-08T00:54:00.817" v="448" actId="47"/>
        <pc:sldMkLst>
          <pc:docMk/>
          <pc:sldMk cId="0" sldId="409"/>
        </pc:sldMkLst>
      </pc:sldChg>
      <pc:sldChg chg="del">
        <pc:chgData name="Luswikantoro Haris" userId="74fd4dd8f9064ed7" providerId="LiveId" clId="{74EDE2D8-3F53-4FE4-9357-2389907D18EB}" dt="2025-11-08T00:54:26.328" v="453" actId="47"/>
        <pc:sldMkLst>
          <pc:docMk/>
          <pc:sldMk cId="0" sldId="410"/>
        </pc:sldMkLst>
      </pc:sldChg>
      <pc:sldChg chg="ord">
        <pc:chgData name="Luswikantoro Haris" userId="74fd4dd8f9064ed7" providerId="LiveId" clId="{74EDE2D8-3F53-4FE4-9357-2389907D18EB}" dt="2025-11-08T00:53:34.183" v="443"/>
        <pc:sldMkLst>
          <pc:docMk/>
          <pc:sldMk cId="0" sldId="411"/>
        </pc:sldMkLst>
      </pc:sldChg>
      <pc:sldChg chg="addSp modSp new mod modTransition">
        <pc:chgData name="Luswikantoro Haris" userId="74fd4dd8f9064ed7" providerId="LiveId" clId="{74EDE2D8-3F53-4FE4-9357-2389907D18EB}" dt="2025-11-08T00:41:17.948" v="165"/>
        <pc:sldMkLst>
          <pc:docMk/>
          <pc:sldMk cId="1113367011" sldId="412"/>
        </pc:sldMkLst>
        <pc:picChg chg="add mod">
          <ac:chgData name="Luswikantoro Haris" userId="74fd4dd8f9064ed7" providerId="LiveId" clId="{74EDE2D8-3F53-4FE4-9357-2389907D18EB}" dt="2025-11-07T18:30:44.966" v="5" actId="14100"/>
          <ac:picMkLst>
            <pc:docMk/>
            <pc:sldMk cId="1113367011" sldId="412"/>
            <ac:picMk id="2" creationId="{99A24B83-B905-FFF6-9DAD-5221F82EB9ED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1:21.161" v="166"/>
        <pc:sldMkLst>
          <pc:docMk/>
          <pc:sldMk cId="480264454" sldId="413"/>
        </pc:sldMkLst>
        <pc:picChg chg="add mod">
          <ac:chgData name="Luswikantoro Haris" userId="74fd4dd8f9064ed7" providerId="LiveId" clId="{74EDE2D8-3F53-4FE4-9357-2389907D18EB}" dt="2025-11-07T18:31:06.884" v="10" actId="14100"/>
          <ac:picMkLst>
            <pc:docMk/>
            <pc:sldMk cId="480264454" sldId="413"/>
            <ac:picMk id="2" creationId="{ED11D991-643E-7C61-DCAB-B39FAB8B7BB3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1:24.549" v="167"/>
        <pc:sldMkLst>
          <pc:docMk/>
          <pc:sldMk cId="3052482551" sldId="414"/>
        </pc:sldMkLst>
        <pc:picChg chg="add mod">
          <ac:chgData name="Luswikantoro Haris" userId="74fd4dd8f9064ed7" providerId="LiveId" clId="{74EDE2D8-3F53-4FE4-9357-2389907D18EB}" dt="2025-11-07T18:31:30.356" v="15" actId="14100"/>
          <ac:picMkLst>
            <pc:docMk/>
            <pc:sldMk cId="3052482551" sldId="414"/>
            <ac:picMk id="2" creationId="{D78AAE72-D838-720C-2D94-632FA4AF492C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1:28.422" v="168"/>
        <pc:sldMkLst>
          <pc:docMk/>
          <pc:sldMk cId="3047380902" sldId="415"/>
        </pc:sldMkLst>
        <pc:picChg chg="add mod">
          <ac:chgData name="Luswikantoro Haris" userId="74fd4dd8f9064ed7" providerId="LiveId" clId="{74EDE2D8-3F53-4FE4-9357-2389907D18EB}" dt="2025-11-07T18:31:59.962" v="20" actId="14100"/>
          <ac:picMkLst>
            <pc:docMk/>
            <pc:sldMk cId="3047380902" sldId="415"/>
            <ac:picMk id="2" creationId="{3E00406E-EAA1-2807-D128-2D41E6DFA428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1:33.314" v="169"/>
        <pc:sldMkLst>
          <pc:docMk/>
          <pc:sldMk cId="2136800759" sldId="416"/>
        </pc:sldMkLst>
        <pc:picChg chg="add mod">
          <ac:chgData name="Luswikantoro Haris" userId="74fd4dd8f9064ed7" providerId="LiveId" clId="{74EDE2D8-3F53-4FE4-9357-2389907D18EB}" dt="2025-11-07T18:32:24.321" v="25" actId="14100"/>
          <ac:picMkLst>
            <pc:docMk/>
            <pc:sldMk cId="2136800759" sldId="416"/>
            <ac:picMk id="2" creationId="{7B4520B5-3C90-F4E6-F3F3-3686E870D272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1:38.288" v="170"/>
        <pc:sldMkLst>
          <pc:docMk/>
          <pc:sldMk cId="2470902688" sldId="417"/>
        </pc:sldMkLst>
        <pc:picChg chg="add mod">
          <ac:chgData name="Luswikantoro Haris" userId="74fd4dd8f9064ed7" providerId="LiveId" clId="{74EDE2D8-3F53-4FE4-9357-2389907D18EB}" dt="2025-11-07T18:32:48.975" v="30" actId="14100"/>
          <ac:picMkLst>
            <pc:docMk/>
            <pc:sldMk cId="2470902688" sldId="417"/>
            <ac:picMk id="2" creationId="{43FFFB9E-30D8-4FE9-2F50-DF492C0EFC18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1:42.284" v="171"/>
        <pc:sldMkLst>
          <pc:docMk/>
          <pc:sldMk cId="3161634929" sldId="418"/>
        </pc:sldMkLst>
        <pc:picChg chg="add mod">
          <ac:chgData name="Luswikantoro Haris" userId="74fd4dd8f9064ed7" providerId="LiveId" clId="{74EDE2D8-3F53-4FE4-9357-2389907D18EB}" dt="2025-11-07T18:33:09.727" v="35" actId="14100"/>
          <ac:picMkLst>
            <pc:docMk/>
            <pc:sldMk cId="3161634929" sldId="418"/>
            <ac:picMk id="2" creationId="{84FE3015-0C6E-EBD7-A096-9596C6D587B8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1:45.139" v="172"/>
        <pc:sldMkLst>
          <pc:docMk/>
          <pc:sldMk cId="3625230302" sldId="419"/>
        </pc:sldMkLst>
        <pc:picChg chg="add mod">
          <ac:chgData name="Luswikantoro Haris" userId="74fd4dd8f9064ed7" providerId="LiveId" clId="{74EDE2D8-3F53-4FE4-9357-2389907D18EB}" dt="2025-11-07T18:34:48.597" v="45" actId="14100"/>
          <ac:picMkLst>
            <pc:docMk/>
            <pc:sldMk cId="3625230302" sldId="419"/>
            <ac:picMk id="2" creationId="{7B3FCF26-2884-B099-4066-F6AEAB93A677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1:53.969" v="174"/>
        <pc:sldMkLst>
          <pc:docMk/>
          <pc:sldMk cId="3530105602" sldId="420"/>
        </pc:sldMkLst>
        <pc:picChg chg="add mod">
          <ac:chgData name="Luswikantoro Haris" userId="74fd4dd8f9064ed7" providerId="LiveId" clId="{74EDE2D8-3F53-4FE4-9357-2389907D18EB}" dt="2025-11-07T18:35:20.183" v="50" actId="14100"/>
          <ac:picMkLst>
            <pc:docMk/>
            <pc:sldMk cId="3530105602" sldId="420"/>
            <ac:picMk id="2" creationId="{381675E3-DCF4-F656-4DD2-70229FF6E3C4}"/>
          </ac:picMkLst>
        </pc:picChg>
      </pc:sldChg>
      <pc:sldChg chg="addSp modSp new del mod">
        <pc:chgData name="Luswikantoro Haris" userId="74fd4dd8f9064ed7" providerId="LiveId" clId="{74EDE2D8-3F53-4FE4-9357-2389907D18EB}" dt="2025-11-07T23:47:08.283" v="162" actId="47"/>
        <pc:sldMkLst>
          <pc:docMk/>
          <pc:sldMk cId="1027177492" sldId="421"/>
        </pc:sldMkLst>
        <pc:picChg chg="add mod">
          <ac:chgData name="Luswikantoro Haris" userId="74fd4dd8f9064ed7" providerId="LiveId" clId="{74EDE2D8-3F53-4FE4-9357-2389907D18EB}" dt="2025-11-07T18:36:21.794" v="55" actId="14100"/>
          <ac:picMkLst>
            <pc:docMk/>
            <pc:sldMk cId="1027177492" sldId="421"/>
            <ac:picMk id="2" creationId="{70A91731-49B2-E4F8-5DBD-E137950FD34B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2:17.926" v="178"/>
        <pc:sldMkLst>
          <pc:docMk/>
          <pc:sldMk cId="942725936" sldId="422"/>
        </pc:sldMkLst>
        <pc:picChg chg="add mod">
          <ac:chgData name="Luswikantoro Haris" userId="74fd4dd8f9064ed7" providerId="LiveId" clId="{74EDE2D8-3F53-4FE4-9357-2389907D18EB}" dt="2025-11-07T18:36:43.934" v="60" actId="14100"/>
          <ac:picMkLst>
            <pc:docMk/>
            <pc:sldMk cId="942725936" sldId="422"/>
            <ac:picMk id="2" creationId="{14A4EE6B-6F55-BD30-0317-D72E8A046220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2:33.811" v="180"/>
        <pc:sldMkLst>
          <pc:docMk/>
          <pc:sldMk cId="1709570602" sldId="423"/>
        </pc:sldMkLst>
        <pc:picChg chg="add mod">
          <ac:chgData name="Luswikantoro Haris" userId="74fd4dd8f9064ed7" providerId="LiveId" clId="{74EDE2D8-3F53-4FE4-9357-2389907D18EB}" dt="2025-11-07T18:37:08.716" v="65" actId="14100"/>
          <ac:picMkLst>
            <pc:docMk/>
            <pc:sldMk cId="1709570602" sldId="423"/>
            <ac:picMk id="2" creationId="{FAF8E0C2-3FE9-AC91-C538-DEF7A14FB031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2:37.334" v="181"/>
        <pc:sldMkLst>
          <pc:docMk/>
          <pc:sldMk cId="1821213323" sldId="424"/>
        </pc:sldMkLst>
        <pc:picChg chg="add mod">
          <ac:chgData name="Luswikantoro Haris" userId="74fd4dd8f9064ed7" providerId="LiveId" clId="{74EDE2D8-3F53-4FE4-9357-2389907D18EB}" dt="2025-11-07T18:37:30.661" v="70" actId="14100"/>
          <ac:picMkLst>
            <pc:docMk/>
            <pc:sldMk cId="1821213323" sldId="424"/>
            <ac:picMk id="2" creationId="{ECF72380-813B-CF41-AFAB-3956A0F5BB81}"/>
          </ac:picMkLst>
        </pc:picChg>
      </pc:sldChg>
      <pc:sldChg chg="addSp modSp new mod modTransition">
        <pc:chgData name="Luswikantoro Haris" userId="74fd4dd8f9064ed7" providerId="LiveId" clId="{74EDE2D8-3F53-4FE4-9357-2389907D18EB}" dt="2025-11-08T00:42:08.379" v="176"/>
        <pc:sldMkLst>
          <pc:docMk/>
          <pc:sldMk cId="1760609213" sldId="425"/>
        </pc:sldMkLst>
        <pc:picChg chg="add mod">
          <ac:chgData name="Luswikantoro Haris" userId="74fd4dd8f9064ed7" providerId="LiveId" clId="{74EDE2D8-3F53-4FE4-9357-2389907D18EB}" dt="2025-11-07T23:47:03.220" v="161" actId="14100"/>
          <ac:picMkLst>
            <pc:docMk/>
            <pc:sldMk cId="1760609213" sldId="425"/>
            <ac:picMk id="2" creationId="{65A70721-211B-98AA-97D4-35DF1072089A}"/>
          </ac:picMkLst>
        </pc:picChg>
      </pc:sldChg>
      <pc:sldChg chg="addSp modSp new mod">
        <pc:chgData name="Luswikantoro Haris" userId="74fd4dd8f9064ed7" providerId="LiveId" clId="{74EDE2D8-3F53-4FE4-9357-2389907D18EB}" dt="2025-11-08T00:43:17.043" v="186" actId="14100"/>
        <pc:sldMkLst>
          <pc:docMk/>
          <pc:sldMk cId="1651938842" sldId="426"/>
        </pc:sldMkLst>
        <pc:picChg chg="add mod">
          <ac:chgData name="Luswikantoro Haris" userId="74fd4dd8f9064ed7" providerId="LiveId" clId="{74EDE2D8-3F53-4FE4-9357-2389907D18EB}" dt="2025-11-08T00:43:17.043" v="186" actId="14100"/>
          <ac:picMkLst>
            <pc:docMk/>
            <pc:sldMk cId="1651938842" sldId="426"/>
            <ac:picMk id="2" creationId="{55629CFA-5D25-B63F-A5FF-1B86C3F048E6}"/>
          </ac:picMkLst>
        </pc:picChg>
      </pc:sldChg>
      <pc:sldChg chg="addSp modSp new del mod">
        <pc:chgData name="Luswikantoro Haris" userId="74fd4dd8f9064ed7" providerId="LiveId" clId="{74EDE2D8-3F53-4FE4-9357-2389907D18EB}" dt="2025-11-08T00:48:06.730" v="391" actId="47"/>
        <pc:sldMkLst>
          <pc:docMk/>
          <pc:sldMk cId="3466494431" sldId="427"/>
        </pc:sldMkLst>
        <pc:picChg chg="add mod">
          <ac:chgData name="Luswikantoro Haris" userId="74fd4dd8f9064ed7" providerId="LiveId" clId="{74EDE2D8-3F53-4FE4-9357-2389907D18EB}" dt="2025-11-08T00:43:54.650" v="191" actId="14100"/>
          <ac:picMkLst>
            <pc:docMk/>
            <pc:sldMk cId="3466494431" sldId="427"/>
            <ac:picMk id="2" creationId="{2DDD9B2A-0012-0D16-26F2-F3C5D8DF40D2}"/>
          </ac:picMkLst>
        </pc:picChg>
      </pc:sldChg>
      <pc:sldChg chg="addSp modSp new mod">
        <pc:chgData name="Luswikantoro Haris" userId="74fd4dd8f9064ed7" providerId="LiveId" clId="{74EDE2D8-3F53-4FE4-9357-2389907D18EB}" dt="2025-11-08T00:47:49.914" v="389" actId="14100"/>
        <pc:sldMkLst>
          <pc:docMk/>
          <pc:sldMk cId="1797883359" sldId="428"/>
        </pc:sldMkLst>
        <pc:picChg chg="add mod">
          <ac:chgData name="Luswikantoro Haris" userId="74fd4dd8f9064ed7" providerId="LiveId" clId="{74EDE2D8-3F53-4FE4-9357-2389907D18EB}" dt="2025-11-08T00:47:49.914" v="389" actId="14100"/>
          <ac:picMkLst>
            <pc:docMk/>
            <pc:sldMk cId="1797883359" sldId="428"/>
            <ac:picMk id="2" creationId="{7B7019F2-DF74-1350-4896-520A0056B7BC}"/>
          </ac:picMkLst>
        </pc:picChg>
      </pc:sldChg>
      <pc:sldChg chg="addSp modSp new mod">
        <pc:chgData name="Luswikantoro Haris" userId="74fd4dd8f9064ed7" providerId="LiveId" clId="{74EDE2D8-3F53-4FE4-9357-2389907D18EB}" dt="2025-11-08T00:48:27.572" v="395" actId="14100"/>
        <pc:sldMkLst>
          <pc:docMk/>
          <pc:sldMk cId="3576034002" sldId="429"/>
        </pc:sldMkLst>
        <pc:picChg chg="add mod">
          <ac:chgData name="Luswikantoro Haris" userId="74fd4dd8f9064ed7" providerId="LiveId" clId="{74EDE2D8-3F53-4FE4-9357-2389907D18EB}" dt="2025-11-08T00:48:27.572" v="395" actId="14100"/>
          <ac:picMkLst>
            <pc:docMk/>
            <pc:sldMk cId="3576034002" sldId="429"/>
            <ac:picMk id="2" creationId="{DFC82353-55E2-4C72-34D3-93688C447D75}"/>
          </ac:picMkLst>
        </pc:picChg>
      </pc:sldChg>
      <pc:sldChg chg="addSp modSp new mod">
        <pc:chgData name="Luswikantoro Haris" userId="74fd4dd8f9064ed7" providerId="LiveId" clId="{74EDE2D8-3F53-4FE4-9357-2389907D18EB}" dt="2025-11-08T00:48:59.596" v="401" actId="14100"/>
        <pc:sldMkLst>
          <pc:docMk/>
          <pc:sldMk cId="2042756957" sldId="430"/>
        </pc:sldMkLst>
        <pc:picChg chg="add mod">
          <ac:chgData name="Luswikantoro Haris" userId="74fd4dd8f9064ed7" providerId="LiveId" clId="{74EDE2D8-3F53-4FE4-9357-2389907D18EB}" dt="2025-11-08T00:48:59.596" v="401" actId="14100"/>
          <ac:picMkLst>
            <pc:docMk/>
            <pc:sldMk cId="2042756957" sldId="430"/>
            <ac:picMk id="2" creationId="{F189646A-745C-811A-4444-45E0A4F41488}"/>
          </ac:picMkLst>
        </pc:picChg>
      </pc:sldChg>
      <pc:sldChg chg="addSp modSp new mod">
        <pc:chgData name="Luswikantoro Haris" userId="74fd4dd8f9064ed7" providerId="LiveId" clId="{74EDE2D8-3F53-4FE4-9357-2389907D18EB}" dt="2025-11-08T00:49:27.385" v="406" actId="14100"/>
        <pc:sldMkLst>
          <pc:docMk/>
          <pc:sldMk cId="64951048" sldId="431"/>
        </pc:sldMkLst>
        <pc:picChg chg="add mod">
          <ac:chgData name="Luswikantoro Haris" userId="74fd4dd8f9064ed7" providerId="LiveId" clId="{74EDE2D8-3F53-4FE4-9357-2389907D18EB}" dt="2025-11-08T00:49:27.385" v="406" actId="14100"/>
          <ac:picMkLst>
            <pc:docMk/>
            <pc:sldMk cId="64951048" sldId="431"/>
            <ac:picMk id="2" creationId="{88D1AA44-41AE-8F9E-D6EE-782172EF9814}"/>
          </ac:picMkLst>
        </pc:picChg>
      </pc:sldChg>
      <pc:sldChg chg="addSp modSp new mod">
        <pc:chgData name="Luswikantoro Haris" userId="74fd4dd8f9064ed7" providerId="LiveId" clId="{74EDE2D8-3F53-4FE4-9357-2389907D18EB}" dt="2025-11-08T00:50:26.471" v="411" actId="14100"/>
        <pc:sldMkLst>
          <pc:docMk/>
          <pc:sldMk cId="2107471469" sldId="432"/>
        </pc:sldMkLst>
        <pc:picChg chg="add mod">
          <ac:chgData name="Luswikantoro Haris" userId="74fd4dd8f9064ed7" providerId="LiveId" clId="{74EDE2D8-3F53-4FE4-9357-2389907D18EB}" dt="2025-11-08T00:50:26.471" v="411" actId="14100"/>
          <ac:picMkLst>
            <pc:docMk/>
            <pc:sldMk cId="2107471469" sldId="432"/>
            <ac:picMk id="2" creationId="{FA26646B-7A7B-EC5F-29D4-57508CC8FF37}"/>
          </ac:picMkLst>
        </pc:picChg>
      </pc:sldChg>
      <pc:sldChg chg="addSp modSp new mod">
        <pc:chgData name="Luswikantoro Haris" userId="74fd4dd8f9064ed7" providerId="LiveId" clId="{74EDE2D8-3F53-4FE4-9357-2389907D18EB}" dt="2025-11-08T00:50:52.161" v="416" actId="14100"/>
        <pc:sldMkLst>
          <pc:docMk/>
          <pc:sldMk cId="2385935341" sldId="433"/>
        </pc:sldMkLst>
        <pc:picChg chg="add mod">
          <ac:chgData name="Luswikantoro Haris" userId="74fd4dd8f9064ed7" providerId="LiveId" clId="{74EDE2D8-3F53-4FE4-9357-2389907D18EB}" dt="2025-11-08T00:50:52.161" v="416" actId="14100"/>
          <ac:picMkLst>
            <pc:docMk/>
            <pc:sldMk cId="2385935341" sldId="433"/>
            <ac:picMk id="2" creationId="{C529940A-BF98-F20F-1577-8FACDF2D8EBB}"/>
          </ac:picMkLst>
        </pc:picChg>
      </pc:sldChg>
      <pc:sldChg chg="addSp modSp new mod">
        <pc:chgData name="Luswikantoro Haris" userId="74fd4dd8f9064ed7" providerId="LiveId" clId="{74EDE2D8-3F53-4FE4-9357-2389907D18EB}" dt="2025-11-08T00:51:17.442" v="421" actId="14100"/>
        <pc:sldMkLst>
          <pc:docMk/>
          <pc:sldMk cId="3635940693" sldId="434"/>
        </pc:sldMkLst>
        <pc:picChg chg="add mod">
          <ac:chgData name="Luswikantoro Haris" userId="74fd4dd8f9064ed7" providerId="LiveId" clId="{74EDE2D8-3F53-4FE4-9357-2389907D18EB}" dt="2025-11-08T00:51:17.442" v="421" actId="14100"/>
          <ac:picMkLst>
            <pc:docMk/>
            <pc:sldMk cId="3635940693" sldId="434"/>
            <ac:picMk id="2" creationId="{9FCB9130-0B09-9B05-54DF-229BCC6B1971}"/>
          </ac:picMkLst>
        </pc:picChg>
      </pc:sldChg>
      <pc:sldChg chg="addSp modSp new mod">
        <pc:chgData name="Luswikantoro Haris" userId="74fd4dd8f9064ed7" providerId="LiveId" clId="{74EDE2D8-3F53-4FE4-9357-2389907D18EB}" dt="2025-11-08T00:51:42.146" v="426" actId="14100"/>
        <pc:sldMkLst>
          <pc:docMk/>
          <pc:sldMk cId="873669086" sldId="435"/>
        </pc:sldMkLst>
        <pc:picChg chg="add mod">
          <ac:chgData name="Luswikantoro Haris" userId="74fd4dd8f9064ed7" providerId="LiveId" clId="{74EDE2D8-3F53-4FE4-9357-2389907D18EB}" dt="2025-11-08T00:51:42.146" v="426" actId="14100"/>
          <ac:picMkLst>
            <pc:docMk/>
            <pc:sldMk cId="873669086" sldId="435"/>
            <ac:picMk id="2" creationId="{81BD1381-36E3-7D18-EE96-0ACB8EDCBF99}"/>
          </ac:picMkLst>
        </pc:picChg>
      </pc:sldChg>
      <pc:sldChg chg="addSp modSp new mod">
        <pc:chgData name="Luswikantoro Haris" userId="74fd4dd8f9064ed7" providerId="LiveId" clId="{74EDE2D8-3F53-4FE4-9357-2389907D18EB}" dt="2025-11-08T00:52:04.842" v="431" actId="14100"/>
        <pc:sldMkLst>
          <pc:docMk/>
          <pc:sldMk cId="3793271314" sldId="436"/>
        </pc:sldMkLst>
        <pc:picChg chg="add mod">
          <ac:chgData name="Luswikantoro Haris" userId="74fd4dd8f9064ed7" providerId="LiveId" clId="{74EDE2D8-3F53-4FE4-9357-2389907D18EB}" dt="2025-11-08T00:52:04.842" v="431" actId="14100"/>
          <ac:picMkLst>
            <pc:docMk/>
            <pc:sldMk cId="3793271314" sldId="436"/>
            <ac:picMk id="2" creationId="{F6BCE400-2F6A-EA93-6246-AB26D5A32EF0}"/>
          </ac:picMkLst>
        </pc:picChg>
      </pc:sldChg>
      <pc:sldChg chg="addSp modSp new mod">
        <pc:chgData name="Luswikantoro Haris" userId="74fd4dd8f9064ed7" providerId="LiveId" clId="{74EDE2D8-3F53-4FE4-9357-2389907D18EB}" dt="2025-11-08T00:52:28.826" v="436" actId="14100"/>
        <pc:sldMkLst>
          <pc:docMk/>
          <pc:sldMk cId="2505725543" sldId="437"/>
        </pc:sldMkLst>
        <pc:picChg chg="add mod">
          <ac:chgData name="Luswikantoro Haris" userId="74fd4dd8f9064ed7" providerId="LiveId" clId="{74EDE2D8-3F53-4FE4-9357-2389907D18EB}" dt="2025-11-08T00:52:28.826" v="436" actId="14100"/>
          <ac:picMkLst>
            <pc:docMk/>
            <pc:sldMk cId="2505725543" sldId="437"/>
            <ac:picMk id="2" creationId="{8D80DB79-F983-2B74-9F47-3986FD6B2E05}"/>
          </ac:picMkLst>
        </pc:picChg>
      </pc:sldChg>
      <pc:sldChg chg="addSp modSp new mod">
        <pc:chgData name="Luswikantoro Haris" userId="74fd4dd8f9064ed7" providerId="LiveId" clId="{74EDE2D8-3F53-4FE4-9357-2389907D18EB}" dt="2025-11-08T00:53:58.675" v="447" actId="14100"/>
        <pc:sldMkLst>
          <pc:docMk/>
          <pc:sldMk cId="2616305357" sldId="438"/>
        </pc:sldMkLst>
        <pc:picChg chg="add mod">
          <ac:chgData name="Luswikantoro Haris" userId="74fd4dd8f9064ed7" providerId="LiveId" clId="{74EDE2D8-3F53-4FE4-9357-2389907D18EB}" dt="2025-11-08T00:53:58.675" v="447" actId="14100"/>
          <ac:picMkLst>
            <pc:docMk/>
            <pc:sldMk cId="2616305357" sldId="438"/>
            <ac:picMk id="2" creationId="{163F162E-8348-B795-4C53-F8F3948D5672}"/>
          </ac:picMkLst>
        </pc:picChg>
      </pc:sldChg>
      <pc:sldChg chg="addSp modSp new mod">
        <pc:chgData name="Luswikantoro Haris" userId="74fd4dd8f9064ed7" providerId="LiveId" clId="{74EDE2D8-3F53-4FE4-9357-2389907D18EB}" dt="2025-11-08T00:54:24.235" v="452" actId="14100"/>
        <pc:sldMkLst>
          <pc:docMk/>
          <pc:sldMk cId="1729021938" sldId="439"/>
        </pc:sldMkLst>
        <pc:picChg chg="add mod">
          <ac:chgData name="Luswikantoro Haris" userId="74fd4dd8f9064ed7" providerId="LiveId" clId="{74EDE2D8-3F53-4FE4-9357-2389907D18EB}" dt="2025-11-08T00:54:24.235" v="452" actId="14100"/>
          <ac:picMkLst>
            <pc:docMk/>
            <pc:sldMk cId="1729021938" sldId="439"/>
            <ac:picMk id="2" creationId="{46637AA0-34D2-2693-DA67-8ACA32E400D1}"/>
          </ac:picMkLst>
        </pc:picChg>
      </pc:sldChg>
      <pc:sldChg chg="addSp modSp new mod">
        <pc:chgData name="Luswikantoro Haris" userId="74fd4dd8f9064ed7" providerId="LiveId" clId="{74EDE2D8-3F53-4FE4-9357-2389907D18EB}" dt="2025-11-08T00:54:46.203" v="457" actId="14100"/>
        <pc:sldMkLst>
          <pc:docMk/>
          <pc:sldMk cId="1944538915" sldId="440"/>
        </pc:sldMkLst>
        <pc:picChg chg="add mod">
          <ac:chgData name="Luswikantoro Haris" userId="74fd4dd8f9064ed7" providerId="LiveId" clId="{74EDE2D8-3F53-4FE4-9357-2389907D18EB}" dt="2025-11-08T00:54:46.203" v="457" actId="14100"/>
          <ac:picMkLst>
            <pc:docMk/>
            <pc:sldMk cId="1944538915" sldId="440"/>
            <ac:picMk id="2" creationId="{B33EF54D-FD07-D9B9-BB99-964CE5F0EEF8}"/>
          </ac:picMkLst>
        </pc:picChg>
      </pc:sldChg>
      <pc:sldChg chg="addSp modSp new mod">
        <pc:chgData name="Luswikantoro Haris" userId="74fd4dd8f9064ed7" providerId="LiveId" clId="{74EDE2D8-3F53-4FE4-9357-2389907D18EB}" dt="2025-11-08T00:55:11.675" v="462" actId="14100"/>
        <pc:sldMkLst>
          <pc:docMk/>
          <pc:sldMk cId="4133656613" sldId="441"/>
        </pc:sldMkLst>
        <pc:picChg chg="add mod">
          <ac:chgData name="Luswikantoro Haris" userId="74fd4dd8f9064ed7" providerId="LiveId" clId="{74EDE2D8-3F53-4FE4-9357-2389907D18EB}" dt="2025-11-08T00:55:11.675" v="462" actId="14100"/>
          <ac:picMkLst>
            <pc:docMk/>
            <pc:sldMk cId="4133656613" sldId="441"/>
            <ac:picMk id="2" creationId="{8EC7E967-A10B-109D-52BA-454EABCD8309}"/>
          </ac:picMkLst>
        </pc:picChg>
      </pc:sldChg>
      <pc:sldChg chg="addSp modSp new mod">
        <pc:chgData name="Luswikantoro Haris" userId="74fd4dd8f9064ed7" providerId="LiveId" clId="{74EDE2D8-3F53-4FE4-9357-2389907D18EB}" dt="2025-11-08T00:55:29.508" v="467" actId="14100"/>
        <pc:sldMkLst>
          <pc:docMk/>
          <pc:sldMk cId="3173288980" sldId="442"/>
        </pc:sldMkLst>
        <pc:picChg chg="add mod">
          <ac:chgData name="Luswikantoro Haris" userId="74fd4dd8f9064ed7" providerId="LiveId" clId="{74EDE2D8-3F53-4FE4-9357-2389907D18EB}" dt="2025-11-08T00:55:29.508" v="467" actId="14100"/>
          <ac:picMkLst>
            <pc:docMk/>
            <pc:sldMk cId="3173288980" sldId="442"/>
            <ac:picMk id="2" creationId="{E5B4DB2A-AF37-B6D8-B3EC-70700B3583AF}"/>
          </ac:picMkLst>
        </pc:picChg>
      </pc:sldChg>
      <pc:sldChg chg="addSp modSp new mod">
        <pc:chgData name="Luswikantoro Haris" userId="74fd4dd8f9064ed7" providerId="LiveId" clId="{74EDE2D8-3F53-4FE4-9357-2389907D18EB}" dt="2025-11-08T00:55:49.288" v="472" actId="14100"/>
        <pc:sldMkLst>
          <pc:docMk/>
          <pc:sldMk cId="308325623" sldId="443"/>
        </pc:sldMkLst>
        <pc:picChg chg="add mod">
          <ac:chgData name="Luswikantoro Haris" userId="74fd4dd8f9064ed7" providerId="LiveId" clId="{74EDE2D8-3F53-4FE4-9357-2389907D18EB}" dt="2025-11-08T00:55:49.288" v="472" actId="14100"/>
          <ac:picMkLst>
            <pc:docMk/>
            <pc:sldMk cId="308325623" sldId="443"/>
            <ac:picMk id="2" creationId="{064E1B21-E0A0-7BB6-8591-07678F80D771}"/>
          </ac:picMkLst>
        </pc:picChg>
      </pc:sldChg>
      <pc:sldChg chg="addSp modSp new mod">
        <pc:chgData name="Luswikantoro Haris" userId="74fd4dd8f9064ed7" providerId="LiveId" clId="{74EDE2D8-3F53-4FE4-9357-2389907D18EB}" dt="2025-11-08T00:56:12.810" v="477" actId="14100"/>
        <pc:sldMkLst>
          <pc:docMk/>
          <pc:sldMk cId="1114549440" sldId="444"/>
        </pc:sldMkLst>
        <pc:picChg chg="add mod">
          <ac:chgData name="Luswikantoro Haris" userId="74fd4dd8f9064ed7" providerId="LiveId" clId="{74EDE2D8-3F53-4FE4-9357-2389907D18EB}" dt="2025-11-08T00:56:12.810" v="477" actId="14100"/>
          <ac:picMkLst>
            <pc:docMk/>
            <pc:sldMk cId="1114549440" sldId="444"/>
            <ac:picMk id="2" creationId="{511679F1-5C62-F2F5-FA17-90EEF3E71A78}"/>
          </ac:picMkLst>
        </pc:picChg>
      </pc:sldChg>
      <pc:sldChg chg="addSp modSp new mod">
        <pc:chgData name="Luswikantoro Haris" userId="74fd4dd8f9064ed7" providerId="LiveId" clId="{74EDE2D8-3F53-4FE4-9357-2389907D18EB}" dt="2025-11-08T00:56:41.057" v="482" actId="14100"/>
        <pc:sldMkLst>
          <pc:docMk/>
          <pc:sldMk cId="2932025869" sldId="445"/>
        </pc:sldMkLst>
        <pc:picChg chg="add mod">
          <ac:chgData name="Luswikantoro Haris" userId="74fd4dd8f9064ed7" providerId="LiveId" clId="{74EDE2D8-3F53-4FE4-9357-2389907D18EB}" dt="2025-11-08T00:56:41.057" v="482" actId="14100"/>
          <ac:picMkLst>
            <pc:docMk/>
            <pc:sldMk cId="2932025869" sldId="445"/>
            <ac:picMk id="2" creationId="{75635879-B828-FF2B-4505-BDE4CCE351E1}"/>
          </ac:picMkLst>
        </pc:picChg>
      </pc:sldChg>
      <pc:sldChg chg="addSp modSp new mod">
        <pc:chgData name="Luswikantoro Haris" userId="74fd4dd8f9064ed7" providerId="LiveId" clId="{74EDE2D8-3F53-4FE4-9357-2389907D18EB}" dt="2025-11-08T00:57:02.923" v="487" actId="14100"/>
        <pc:sldMkLst>
          <pc:docMk/>
          <pc:sldMk cId="2327646887" sldId="446"/>
        </pc:sldMkLst>
        <pc:picChg chg="add mod">
          <ac:chgData name="Luswikantoro Haris" userId="74fd4dd8f9064ed7" providerId="LiveId" clId="{74EDE2D8-3F53-4FE4-9357-2389907D18EB}" dt="2025-11-08T00:57:02.923" v="487" actId="14100"/>
          <ac:picMkLst>
            <pc:docMk/>
            <pc:sldMk cId="2327646887" sldId="446"/>
            <ac:picMk id="2" creationId="{1E19ED67-EE45-2985-DA76-19BCCBAE587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36D1D-55CC-45B9-A95B-B18F9F639FE1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31538-DBA0-4B79-BC82-89D635C9C8B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749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0742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6183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8485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86720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5890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6799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37591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213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009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636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505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5028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0666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954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917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6534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B526A-3B0F-47CE-A75A-48A14D6077B0}" type="datetimeFigureOut">
              <a:rPr lang="en-ID" smtClean="0"/>
              <a:t>12/06/2026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578B3B-A3D2-4BDF-AD97-7F0E937F021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57965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A3F21F-EFAD-F7FF-1AC9-5FBBAF2B2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88412"/>
      </p:ext>
    </p:extLst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3FCF26-2884-B099-4066-F6AEAB93A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3030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A2831-D2BA-2E0B-63C2-D50D0EC5F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B618CA-4F29-9835-FAB0-2A1ECC674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9834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1675E3-DCF4-F656-4DD2-70229FF6E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05602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CE13F-9F81-3258-7C09-EB176D537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170611-A8FD-F8E3-7AB8-6D95D1724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440" y="118872"/>
            <a:ext cx="1696674" cy="17017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04DEA2-1894-C1F6-ADE5-740A62056DD1}"/>
              </a:ext>
            </a:extLst>
          </p:cNvPr>
          <p:cNvSpPr/>
          <p:nvPr/>
        </p:nvSpPr>
        <p:spPr>
          <a:xfrm>
            <a:off x="9060611" y="2655130"/>
            <a:ext cx="263565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9525">
                  <a:solidFill>
                    <a:srgbClr val="FFC000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A. INVENTARIS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D06A32-109C-50BB-B2D3-443EC61AB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104" y="0"/>
            <a:ext cx="5193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9514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A70721-211B-98AA-97D4-35DF10720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09213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02B27-41CA-BE48-C338-18F6B0383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A0D697-11C1-EDEE-DDE8-ACE3922E5442}"/>
              </a:ext>
            </a:extLst>
          </p:cNvPr>
          <p:cNvSpPr/>
          <p:nvPr/>
        </p:nvSpPr>
        <p:spPr>
          <a:xfrm>
            <a:off x="2802469" y="1484215"/>
            <a:ext cx="658706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IV.</a:t>
            </a:r>
          </a:p>
          <a:p>
            <a:pPr algn="ctr"/>
            <a:r>
              <a:rPr lang="en-US" sz="8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VISI dan MISI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AAF970-DC0D-0ACA-5859-39ABF9745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440" y="118872"/>
            <a:ext cx="1696674" cy="17017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6B9235A-9B6D-9256-2A68-E87B414D8A60}"/>
              </a:ext>
            </a:extLst>
          </p:cNvPr>
          <p:cNvSpPr/>
          <p:nvPr/>
        </p:nvSpPr>
        <p:spPr>
          <a:xfrm>
            <a:off x="3257722" y="4130200"/>
            <a:ext cx="56765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PRM BANYURADEN</a:t>
            </a:r>
          </a:p>
        </p:txBody>
      </p:sp>
    </p:spTree>
    <p:extLst>
      <p:ext uri="{BB962C8B-B14F-4D97-AF65-F5344CB8AC3E}">
        <p14:creationId xmlns:p14="http://schemas.microsoft.com/office/powerpoint/2010/main" val="220850333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A4EE6B-6F55-BD30-0317-D72E8A046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2593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01E0F-A9E0-97EA-A007-B8B855FDB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03E63A-9587-CCCD-1682-D5817E51AF9A}"/>
              </a:ext>
            </a:extLst>
          </p:cNvPr>
          <p:cNvSpPr/>
          <p:nvPr/>
        </p:nvSpPr>
        <p:spPr>
          <a:xfrm>
            <a:off x="2726328" y="1125189"/>
            <a:ext cx="6739344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V.</a:t>
            </a:r>
          </a:p>
          <a:p>
            <a:pPr algn="ctr"/>
            <a:r>
              <a:rPr lang="en-US" sz="7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PELAKSANAAN</a:t>
            </a:r>
          </a:p>
          <a:p>
            <a:pPr algn="ctr"/>
            <a:r>
              <a:rPr lang="en-US" sz="7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PROGRAM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6F7BF6-C29E-EBEB-E836-DAD4E0438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440" y="118872"/>
            <a:ext cx="1696674" cy="17017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3C40C2-398A-00B9-C62C-E87EC409A552}"/>
              </a:ext>
            </a:extLst>
          </p:cNvPr>
          <p:cNvSpPr/>
          <p:nvPr/>
        </p:nvSpPr>
        <p:spPr>
          <a:xfrm>
            <a:off x="3257723" y="4700646"/>
            <a:ext cx="56765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PRM BANYURADEN</a:t>
            </a:r>
          </a:p>
        </p:txBody>
      </p:sp>
    </p:spTree>
    <p:extLst>
      <p:ext uri="{BB962C8B-B14F-4D97-AF65-F5344CB8AC3E}">
        <p14:creationId xmlns:p14="http://schemas.microsoft.com/office/powerpoint/2010/main" val="269877495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F8E0C2-3FE9-AC91-C538-DEF7A14FB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70602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F72380-813B-CF41-AFAB-3956A0F5B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1332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087D2-ECC1-600E-3BC1-3D83BC3B7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85665C-1AF1-3425-EBB1-4441FF5D9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440" y="118872"/>
            <a:ext cx="1696674" cy="17017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E8D25A-5903-2760-53BF-7F2ADA45B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91167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629CFA-5D25-B63F-A5FF-1B86C3F04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38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5710C4-D400-4EDA-8D7A-4534D0F3C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83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CE0298-65D2-76B9-59FA-A747F106C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25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6575C-71D6-89D7-83C2-47A5AB4F9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B00C7A-9A50-7AE2-D9B2-361036270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784" y="118872"/>
            <a:ext cx="1230330" cy="12340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B1F57A-71F4-B726-BAE1-2955DF53B375}"/>
              </a:ext>
            </a:extLst>
          </p:cNvPr>
          <p:cNvSpPr/>
          <p:nvPr/>
        </p:nvSpPr>
        <p:spPr>
          <a:xfrm>
            <a:off x="3593808" y="706544"/>
            <a:ext cx="514256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E. KEGIATAN TIDAK RUTIN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843E63-76E8-CDA2-A717-2A40EF3AAA8D}"/>
              </a:ext>
            </a:extLst>
          </p:cNvPr>
          <p:cNvSpPr/>
          <p:nvPr/>
        </p:nvSpPr>
        <p:spPr>
          <a:xfrm>
            <a:off x="1810511" y="1867851"/>
            <a:ext cx="9208009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600"/>
              </a:spcAft>
              <a:buAutoNum type="arabicPeriod"/>
            </a:pPr>
            <a:r>
              <a:rPr lang="en-ID" sz="3200" b="1" dirty="0">
                <a:latin typeface="Aptos" panose="020B0004020202020204" pitchFamily="34" charset="0"/>
              </a:rPr>
              <a:t>Pembangunan Rumah </a:t>
            </a:r>
            <a:r>
              <a:rPr lang="en-ID" sz="3200" b="1" dirty="0" err="1">
                <a:latin typeface="Aptos" panose="020B0004020202020204" pitchFamily="34" charset="0"/>
              </a:rPr>
              <a:t>Tahfidz</a:t>
            </a:r>
            <a:r>
              <a:rPr lang="en-ID" sz="3200" b="1" dirty="0">
                <a:latin typeface="Aptos" panose="020B0004020202020204" pitchFamily="34" charset="0"/>
              </a:rPr>
              <a:t> Qur’an, Ahad, 22 Januari 2023/29 </a:t>
            </a:r>
            <a:r>
              <a:rPr lang="en-ID" sz="3200" b="1" dirty="0" err="1">
                <a:latin typeface="Aptos" panose="020B0004020202020204" pitchFamily="34" charset="0"/>
              </a:rPr>
              <a:t>Jumadil</a:t>
            </a:r>
            <a:r>
              <a:rPr lang="en-ID" sz="3200" b="1" dirty="0">
                <a:latin typeface="Aptos" panose="020B0004020202020204" pitchFamily="34" charset="0"/>
              </a:rPr>
              <a:t> Akhir 1444 H.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en-ID" sz="3200" b="1" dirty="0" err="1">
                <a:latin typeface="Aptos" panose="020B0004020202020204" pitchFamily="34" charset="0"/>
              </a:rPr>
              <a:t>Peletakan</a:t>
            </a:r>
            <a:r>
              <a:rPr lang="en-ID" sz="3200" b="1" dirty="0">
                <a:latin typeface="Aptos" panose="020B0004020202020204" pitchFamily="34" charset="0"/>
              </a:rPr>
              <a:t> batu </a:t>
            </a:r>
            <a:r>
              <a:rPr lang="en-ID" sz="3200" b="1" dirty="0" err="1">
                <a:latin typeface="Aptos" panose="020B0004020202020204" pitchFamily="34" charset="0"/>
              </a:rPr>
              <a:t>pertama</a:t>
            </a:r>
            <a:r>
              <a:rPr lang="en-ID" sz="3200" b="1" dirty="0">
                <a:latin typeface="Aptos" panose="020B0004020202020204" pitchFamily="34" charset="0"/>
              </a:rPr>
              <a:t> Pembangunan Gedung Muhammadiyah Banyuraden, Ahad Pahing, 3 September 2023 M/17 Safar 1445 H.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en-ID" sz="3200" b="1" dirty="0" err="1">
                <a:latin typeface="Aptos" panose="020B0004020202020204" pitchFamily="34" charset="0"/>
              </a:rPr>
              <a:t>Pengajian</a:t>
            </a:r>
            <a:r>
              <a:rPr lang="en-ID" sz="3200" b="1" dirty="0">
                <a:latin typeface="Aptos" panose="020B0004020202020204" pitchFamily="34" charset="0"/>
              </a:rPr>
              <a:t> Soft </a:t>
            </a:r>
            <a:r>
              <a:rPr lang="en-ID" sz="3200" b="1" dirty="0" err="1">
                <a:latin typeface="Aptos" panose="020B0004020202020204" pitchFamily="34" charset="0"/>
              </a:rPr>
              <a:t>Launcing</a:t>
            </a:r>
            <a:r>
              <a:rPr lang="en-ID" sz="3200" b="1" dirty="0">
                <a:latin typeface="Aptos" panose="020B0004020202020204" pitchFamily="34" charset="0"/>
              </a:rPr>
              <a:t> Gedung Muhammadiyah </a:t>
            </a:r>
            <a:r>
              <a:rPr lang="en-ID" sz="3200" b="1" dirty="0" err="1">
                <a:latin typeface="Aptos" panose="020B0004020202020204" pitchFamily="34" charset="0"/>
              </a:rPr>
              <a:t>Banyuraden</a:t>
            </a:r>
            <a:r>
              <a:rPr lang="en-ID" sz="3200" b="1" dirty="0">
                <a:latin typeface="Aptos" panose="020B0004020202020204" pitchFamily="34" charset="0"/>
              </a:rPr>
              <a:t>, Rabu, 1 Januari 2025 M/ 1 Rajab 1446 H. </a:t>
            </a:r>
          </a:p>
          <a:p>
            <a:pPr marL="342900" indent="-342900">
              <a:spcAft>
                <a:spcPts val="600"/>
              </a:spcAft>
              <a:buFontTx/>
              <a:buAutoNum type="arabicPeriod"/>
            </a:pPr>
            <a:endParaRPr lang="en-ID" sz="32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64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E896E-35B0-0752-7CA7-8FADF1928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E0C020-B463-5D4D-C2BD-24EEEED40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440" y="118872"/>
            <a:ext cx="1696674" cy="17017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32EC52-306C-E417-8D34-79F7D9649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685968"/>
            <a:ext cx="3960752" cy="5825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2C2510-148A-0182-9454-8452ED4A1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55470"/>
            <a:ext cx="4114546" cy="548606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8414D54-EAAE-0008-A554-C8C1ABABB87A}"/>
              </a:ext>
            </a:extLst>
          </p:cNvPr>
          <p:cNvSpPr txBox="1"/>
          <p:nvPr/>
        </p:nvSpPr>
        <p:spPr>
          <a:xfrm>
            <a:off x="3321269" y="556730"/>
            <a:ext cx="5549461" cy="535469"/>
          </a:xfrm>
          <a:prstGeom prst="rect">
            <a:avLst/>
          </a:prstGeom>
          <a:solidFill>
            <a:schemeClr val="accent2"/>
          </a:solidFill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cap="none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Rumah </a:t>
            </a:r>
            <a:r>
              <a:rPr lang="en-US" b="1" cap="none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Tahfidz</a:t>
            </a:r>
            <a:r>
              <a:rPr lang="en-US" b="1" cap="none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Qur’an</a:t>
            </a:r>
            <a:endParaRPr lang="id-ID" b="1" cap="none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825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89646A-745C-811A-4444-45E0A4F41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56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D1AA44-41AE-8F9E-D6EE-782172EF9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1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26646B-7A7B-EC5F-29D4-57508CC8F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71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318876"/>
            <a:ext cx="3657600" cy="714380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id-ID" b="1" dirty="0">
                <a:latin typeface="Aptos" panose="020B0004020202020204" pitchFamily="34" charset="0"/>
              </a:rPr>
              <a:t>Bidang Ziswaf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388" y="1446692"/>
            <a:ext cx="5833872" cy="2102150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id-ID" sz="2800" b="1" dirty="0">
                <a:solidFill>
                  <a:schemeClr val="bg1"/>
                </a:solidFill>
              </a:rPr>
              <a:t>Infak pembangunan MGB: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id-ID" sz="2400" b="1" dirty="0">
                <a:solidFill>
                  <a:schemeClr val="bg1"/>
                </a:solidFill>
              </a:rPr>
              <a:t>Berjalan 3 tahun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id-ID" sz="2400" b="1" dirty="0">
                <a:solidFill>
                  <a:schemeClr val="bg1"/>
                </a:solidFill>
              </a:rPr>
              <a:t>Infak terkumpul ± Rp 97.200.000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id-ID" sz="2400" b="1" dirty="0">
                <a:solidFill>
                  <a:schemeClr val="bg1"/>
                </a:solidFill>
              </a:rPr>
              <a:t>Pengumpulan ZIS rata-rata per tahun Rp 30.000.000	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32430" t="18750" r="31881" b="17773"/>
          <a:stretch>
            <a:fillRect/>
          </a:stretch>
        </p:blipFill>
        <p:spPr bwMode="auto">
          <a:xfrm>
            <a:off x="6723254" y="1436578"/>
            <a:ext cx="4781358" cy="4781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29940A-BF98-F20F-1577-8FACDF2D8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3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A24B83-B905-FFF6-9DAD-5221F82EB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67011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CB9130-0B09-9B05-54DF-229BCC6B1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406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BD1381-36E3-7D18-EE96-0ACB8EDCB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69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BCE400-2F6A-EA93-6246-AB26D5A32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71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80DB79-F983-2B74-9F47-3986FD6B2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7718"/>
            <a:ext cx="12124943" cy="68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255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637AA0-34D2-2693-DA67-8ACA32E40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219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3F162E-8348-B795-4C53-F8F3948D5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053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3EF54D-FD07-D9B9-BB99-964CE5F0E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389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C7E967-A10B-109D-52BA-454EABCD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566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B4DB2A-AF37-B6D8-B3EC-70700B358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889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4E1B21-E0A0-7BB6-8591-07678F80D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5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11D991-643E-7C61-DCAB-B39FAB8B7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64454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1679F1-5C62-F2F5-FA17-90EEF3E71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494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19ED67-EE45-2985-DA76-19BCCBAE5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46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61871A-856F-7F0A-6583-87C4B0FF1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440" y="118872"/>
            <a:ext cx="1696674" cy="170173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BE5490-9755-9B44-B35C-10F340F9252B}"/>
              </a:ext>
            </a:extLst>
          </p:cNvPr>
          <p:cNvSpPr/>
          <p:nvPr/>
        </p:nvSpPr>
        <p:spPr>
          <a:xfrm>
            <a:off x="2058924" y="321401"/>
            <a:ext cx="807415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9525">
                  <a:solidFill>
                    <a:srgbClr val="FFC000"/>
                  </a:solidFill>
                  <a:prstDash val="solid"/>
                </a:ln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STRUKTUR &amp; PERSONEL PRM BANYURADEN 2023-2027</a:t>
            </a: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F57EAF55-97C3-84B8-36F5-19F71E26662E}"/>
              </a:ext>
            </a:extLst>
          </p:cNvPr>
          <p:cNvSpPr/>
          <p:nvPr/>
        </p:nvSpPr>
        <p:spPr>
          <a:xfrm>
            <a:off x="3685499" y="795620"/>
            <a:ext cx="1798320" cy="32930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dirty="0">
                <a:solidFill>
                  <a:schemeClr val="bg1"/>
                </a:solidFill>
              </a:rPr>
              <a:t>MUSRAN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AD8C9A-33AC-D4E8-871E-8E34AEA75BA1}"/>
              </a:ext>
            </a:extLst>
          </p:cNvPr>
          <p:cNvSpPr/>
          <p:nvPr/>
        </p:nvSpPr>
        <p:spPr>
          <a:xfrm>
            <a:off x="1496141" y="2654306"/>
            <a:ext cx="3848171" cy="408515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7C2992C4-7AC9-CFC3-39FA-F63EFB186CBC}"/>
              </a:ext>
            </a:extLst>
          </p:cNvPr>
          <p:cNvSpPr/>
          <p:nvPr/>
        </p:nvSpPr>
        <p:spPr>
          <a:xfrm>
            <a:off x="1620836" y="2715057"/>
            <a:ext cx="3627647" cy="477996"/>
          </a:xfrm>
          <a:prstGeom prst="flowChartAlternateProcess">
            <a:avLst/>
          </a:prstGeom>
          <a:solidFill>
            <a:srgbClr val="112C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  </a:t>
            </a: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Ketua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Umum : Luswikantoro Haris</a:t>
            </a:r>
            <a:endParaRPr lang="en-US" b="1" dirty="0">
              <a:solidFill>
                <a:srgbClr val="FFFF00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AC21F718-0946-CA37-640A-E99733EDB0BE}"/>
              </a:ext>
            </a:extLst>
          </p:cNvPr>
          <p:cNvSpPr/>
          <p:nvPr/>
        </p:nvSpPr>
        <p:spPr>
          <a:xfrm>
            <a:off x="1789043" y="3227879"/>
            <a:ext cx="3291235" cy="434812"/>
          </a:xfrm>
          <a:prstGeom prst="flowChartAlternateProcess">
            <a:avLst/>
          </a:prstGeom>
          <a:solidFill>
            <a:srgbClr val="112C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Ketua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I : </a:t>
            </a: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Muchlison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Anis </a:t>
            </a:r>
            <a:endParaRPr lang="en-US" b="1" dirty="0">
              <a:solidFill>
                <a:srgbClr val="FFFF00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22B73ACB-6BED-4038-60CD-66E7C5E9D9F1}"/>
              </a:ext>
            </a:extLst>
          </p:cNvPr>
          <p:cNvSpPr/>
          <p:nvPr/>
        </p:nvSpPr>
        <p:spPr>
          <a:xfrm>
            <a:off x="1798654" y="3708973"/>
            <a:ext cx="3291235" cy="449245"/>
          </a:xfrm>
          <a:prstGeom prst="flowChartAlternateProcess">
            <a:avLst/>
          </a:prstGeom>
          <a:solidFill>
            <a:srgbClr val="112C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Ketua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II : Djoko </a:t>
            </a: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Pekik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Irianto </a:t>
            </a:r>
            <a:endParaRPr lang="en-US" b="1" dirty="0">
              <a:solidFill>
                <a:srgbClr val="FFFF00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9C9DD47E-DD76-BD84-726C-432480389FDB}"/>
              </a:ext>
            </a:extLst>
          </p:cNvPr>
          <p:cNvSpPr/>
          <p:nvPr/>
        </p:nvSpPr>
        <p:spPr>
          <a:xfrm>
            <a:off x="1789043" y="4217579"/>
            <a:ext cx="3291235" cy="449245"/>
          </a:xfrm>
          <a:prstGeom prst="flowChartAlternateProcess">
            <a:avLst/>
          </a:prstGeom>
          <a:solidFill>
            <a:srgbClr val="112C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Ketua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III : </a:t>
            </a: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Nursya’bani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Purnama </a:t>
            </a:r>
            <a:endParaRPr lang="en-US" b="1" dirty="0">
              <a:solidFill>
                <a:srgbClr val="FFFF00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9D57E1A5-EC53-9838-98AA-A737A4B999D4}"/>
              </a:ext>
            </a:extLst>
          </p:cNvPr>
          <p:cNvSpPr/>
          <p:nvPr/>
        </p:nvSpPr>
        <p:spPr>
          <a:xfrm>
            <a:off x="1994283" y="5291075"/>
            <a:ext cx="2877505" cy="732259"/>
          </a:xfrm>
          <a:prstGeom prst="flowChartAlternateProcess">
            <a:avLst/>
          </a:prstGeom>
          <a:solidFill>
            <a:srgbClr val="112C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Sekretaris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I : </a:t>
            </a: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Junaini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Muslim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Sekretaris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II : </a:t>
            </a: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Sugiyanto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endParaRPr lang="en-US" b="1" dirty="0">
              <a:solidFill>
                <a:srgbClr val="FFFF00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6299D482-03A7-7ACE-3BC0-D4DC4870F1B4}"/>
              </a:ext>
            </a:extLst>
          </p:cNvPr>
          <p:cNvSpPr/>
          <p:nvPr/>
        </p:nvSpPr>
        <p:spPr>
          <a:xfrm>
            <a:off x="1994283" y="6079646"/>
            <a:ext cx="2804687" cy="603504"/>
          </a:xfrm>
          <a:prstGeom prst="flowChartAlternateProcess">
            <a:avLst/>
          </a:prstGeom>
          <a:solidFill>
            <a:srgbClr val="112C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Bendahara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I : Darmadi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Bendahara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II : Abu </a:t>
            </a: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Kholil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endParaRPr lang="en-US" b="1" dirty="0">
              <a:solidFill>
                <a:srgbClr val="FFFF00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30">
            <a:extLst>
              <a:ext uri="{FF2B5EF4-FFF2-40B4-BE49-F238E27FC236}">
                <a16:creationId xmlns:a16="http://schemas.microsoft.com/office/drawing/2014/main" id="{28C98C5C-3C72-6104-E505-540FE9E0AF78}"/>
              </a:ext>
            </a:extLst>
          </p:cNvPr>
          <p:cNvSpPr/>
          <p:nvPr/>
        </p:nvSpPr>
        <p:spPr>
          <a:xfrm>
            <a:off x="6327918" y="888880"/>
            <a:ext cx="4008923" cy="116117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9">
            <a:extLst>
              <a:ext uri="{FF2B5EF4-FFF2-40B4-BE49-F238E27FC236}">
                <a16:creationId xmlns:a16="http://schemas.microsoft.com/office/drawing/2014/main" id="{6DE03D21-5BBA-D2E5-75AB-E5F1D51663E2}"/>
              </a:ext>
            </a:extLst>
          </p:cNvPr>
          <p:cNvSpPr/>
          <p:nvPr/>
        </p:nvSpPr>
        <p:spPr>
          <a:xfrm>
            <a:off x="6581055" y="950813"/>
            <a:ext cx="3640895" cy="5561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Ketua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Pendidikan &amp; Kader :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Suharno</a:t>
            </a:r>
            <a:endParaRPr lang="en-US" b="1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20">
            <a:extLst>
              <a:ext uri="{FF2B5EF4-FFF2-40B4-BE49-F238E27FC236}">
                <a16:creationId xmlns:a16="http://schemas.microsoft.com/office/drawing/2014/main" id="{0BE8674F-4B57-963C-41F2-ECA6D7AAC155}"/>
              </a:ext>
            </a:extLst>
          </p:cNvPr>
          <p:cNvSpPr/>
          <p:nvPr/>
        </p:nvSpPr>
        <p:spPr>
          <a:xfrm>
            <a:off x="6560034" y="1543803"/>
            <a:ext cx="3640895" cy="37428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Ketua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Tabligh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M.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Nyono</a:t>
            </a:r>
            <a:endParaRPr lang="en-US" b="1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31">
            <a:extLst>
              <a:ext uri="{FF2B5EF4-FFF2-40B4-BE49-F238E27FC236}">
                <a16:creationId xmlns:a16="http://schemas.microsoft.com/office/drawing/2014/main" id="{DA60F296-0965-14E6-8054-A769E5F46EE5}"/>
              </a:ext>
            </a:extLst>
          </p:cNvPr>
          <p:cNvSpPr/>
          <p:nvPr/>
        </p:nvSpPr>
        <p:spPr>
          <a:xfrm>
            <a:off x="7835931" y="2108225"/>
            <a:ext cx="4008923" cy="133705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21">
            <a:extLst>
              <a:ext uri="{FF2B5EF4-FFF2-40B4-BE49-F238E27FC236}">
                <a16:creationId xmlns:a16="http://schemas.microsoft.com/office/drawing/2014/main" id="{16956291-FE68-6EE3-902C-3B1F6AE0BA64}"/>
              </a:ext>
            </a:extLst>
          </p:cNvPr>
          <p:cNvSpPr/>
          <p:nvPr/>
        </p:nvSpPr>
        <p:spPr>
          <a:xfrm>
            <a:off x="8019944" y="2164987"/>
            <a:ext cx="3640895" cy="62743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Ketua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 Seni,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Budaya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&amp;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Olahraga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Agus Budi Susanto</a:t>
            </a:r>
            <a:endParaRPr lang="en-US" b="1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22">
            <a:extLst>
              <a:ext uri="{FF2B5EF4-FFF2-40B4-BE49-F238E27FC236}">
                <a16:creationId xmlns:a16="http://schemas.microsoft.com/office/drawing/2014/main" id="{0D95368B-E791-3F16-6E29-7FC08C7ED167}"/>
              </a:ext>
            </a:extLst>
          </p:cNvPr>
          <p:cNvSpPr/>
          <p:nvPr/>
        </p:nvSpPr>
        <p:spPr>
          <a:xfrm>
            <a:off x="8019943" y="2817014"/>
            <a:ext cx="3640895" cy="5561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Ketua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Kesehatan &amp;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Maladi</a:t>
            </a:r>
            <a:endParaRPr lang="en-US" b="1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31">
            <a:extLst>
              <a:ext uri="{FF2B5EF4-FFF2-40B4-BE49-F238E27FC236}">
                <a16:creationId xmlns:a16="http://schemas.microsoft.com/office/drawing/2014/main" id="{C9C3E454-121E-FCC8-C0E1-F0E153F85997}"/>
              </a:ext>
            </a:extLst>
          </p:cNvPr>
          <p:cNvSpPr/>
          <p:nvPr/>
        </p:nvSpPr>
        <p:spPr>
          <a:xfrm>
            <a:off x="7835928" y="3488141"/>
            <a:ext cx="4008923" cy="12665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21">
            <a:extLst>
              <a:ext uri="{FF2B5EF4-FFF2-40B4-BE49-F238E27FC236}">
                <a16:creationId xmlns:a16="http://schemas.microsoft.com/office/drawing/2014/main" id="{42226B35-D7BB-7554-36F9-EA6099C20741}"/>
              </a:ext>
            </a:extLst>
          </p:cNvPr>
          <p:cNvSpPr/>
          <p:nvPr/>
        </p:nvSpPr>
        <p:spPr>
          <a:xfrm>
            <a:off x="8019941" y="3533861"/>
            <a:ext cx="3640895" cy="5561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Ketua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Ekonomi &amp;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Kewirausahaan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Yuyun</a:t>
            </a:r>
            <a:endParaRPr lang="en-US" b="1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51B97DB3-60B8-EC4A-D37D-BCA10FA8D2BC}"/>
              </a:ext>
            </a:extLst>
          </p:cNvPr>
          <p:cNvSpPr/>
          <p:nvPr/>
        </p:nvSpPr>
        <p:spPr>
          <a:xfrm>
            <a:off x="8019940" y="4143812"/>
            <a:ext cx="3640895" cy="5561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Ketua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Wakaf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ZIS, dan Sosial :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Suhardi</a:t>
            </a:r>
            <a:endParaRPr lang="en-US" b="1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7D5FF4-A8B4-E41C-8223-17C3A39F1BF1}"/>
              </a:ext>
            </a:extLst>
          </p:cNvPr>
          <p:cNvSpPr/>
          <p:nvPr/>
        </p:nvSpPr>
        <p:spPr>
          <a:xfrm>
            <a:off x="71929" y="858500"/>
            <a:ext cx="3490887" cy="17017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Alternate Process 22">
            <a:extLst>
              <a:ext uri="{FF2B5EF4-FFF2-40B4-BE49-F238E27FC236}">
                <a16:creationId xmlns:a16="http://schemas.microsoft.com/office/drawing/2014/main" id="{45E93B67-599A-3D2F-745F-08B141ADC3E5}"/>
              </a:ext>
            </a:extLst>
          </p:cNvPr>
          <p:cNvSpPr/>
          <p:nvPr/>
        </p:nvSpPr>
        <p:spPr>
          <a:xfrm>
            <a:off x="127861" y="1266843"/>
            <a:ext cx="3379021" cy="122709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 b="1" dirty="0" err="1">
                <a:solidFill>
                  <a:srgbClr val="002060"/>
                </a:solidFill>
              </a:rPr>
              <a:t>Samiyanto</a:t>
            </a:r>
            <a:r>
              <a:rPr lang="en-US" b="1" dirty="0">
                <a:solidFill>
                  <a:srgbClr val="002060"/>
                </a:solidFill>
              </a:rPr>
              <a:t>   </a:t>
            </a:r>
            <a:endParaRPr lang="en-US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Abdul Bashor</a:t>
            </a:r>
            <a:endParaRPr lang="en-US" b="1" dirty="0">
              <a:solidFill>
                <a:srgbClr val="002060"/>
              </a:solidFill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solidFill>
                  <a:srgbClr val="002060"/>
                </a:solidFill>
              </a:rPr>
              <a:t>Ahmad </a:t>
            </a:r>
            <a:r>
              <a:rPr lang="en-US" b="1" dirty="0" err="1">
                <a:solidFill>
                  <a:srgbClr val="002060"/>
                </a:solidFill>
              </a:rPr>
              <a:t>Faesol</a:t>
            </a:r>
            <a:endParaRPr lang="en-US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en-US" b="1" dirty="0">
                <a:solidFill>
                  <a:srgbClr val="002060"/>
                </a:solidFill>
              </a:rPr>
              <a:t>Abdul </a:t>
            </a:r>
            <a:r>
              <a:rPr lang="en-US" b="1" dirty="0" err="1">
                <a:solidFill>
                  <a:srgbClr val="002060"/>
                </a:solidFill>
              </a:rPr>
              <a:t>Choliq</a:t>
            </a:r>
            <a:r>
              <a:rPr lang="en-US" b="1" dirty="0">
                <a:solidFill>
                  <a:srgbClr val="002060"/>
                </a:solidFill>
              </a:rPr>
              <a:t> Hidayat</a:t>
            </a:r>
            <a:endParaRPr lang="en-US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38205D32-7E55-AE0A-442F-1F3257E641FE}"/>
              </a:ext>
            </a:extLst>
          </p:cNvPr>
          <p:cNvSpPr/>
          <p:nvPr/>
        </p:nvSpPr>
        <p:spPr>
          <a:xfrm>
            <a:off x="918211" y="870770"/>
            <a:ext cx="1798320" cy="358212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dirty="0" err="1">
                <a:solidFill>
                  <a:schemeClr val="bg1"/>
                </a:solidFill>
              </a:rPr>
              <a:t>Penasehat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5" name="Rounded Rectangle 31">
            <a:extLst>
              <a:ext uri="{FF2B5EF4-FFF2-40B4-BE49-F238E27FC236}">
                <a16:creationId xmlns:a16="http://schemas.microsoft.com/office/drawing/2014/main" id="{F8E7DE3E-43C7-275A-7D1C-6DDC9E7109D6}"/>
              </a:ext>
            </a:extLst>
          </p:cNvPr>
          <p:cNvSpPr/>
          <p:nvPr/>
        </p:nvSpPr>
        <p:spPr>
          <a:xfrm>
            <a:off x="7835928" y="6079157"/>
            <a:ext cx="4008923" cy="68489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1">
            <a:extLst>
              <a:ext uri="{FF2B5EF4-FFF2-40B4-BE49-F238E27FC236}">
                <a16:creationId xmlns:a16="http://schemas.microsoft.com/office/drawing/2014/main" id="{125FE1C6-340D-9DCB-C3CA-D9E4B7F81456}"/>
              </a:ext>
            </a:extLst>
          </p:cNvPr>
          <p:cNvSpPr/>
          <p:nvPr/>
        </p:nvSpPr>
        <p:spPr>
          <a:xfrm>
            <a:off x="8019940" y="6143516"/>
            <a:ext cx="3640895" cy="5561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Ketua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 Humas dan IT : Gatot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Wiranjani</a:t>
            </a:r>
            <a:endParaRPr lang="en-US" b="1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152674E-1150-3E69-F84D-4BCD8279EA13}"/>
              </a:ext>
            </a:extLst>
          </p:cNvPr>
          <p:cNvCxnSpPr>
            <a:cxnSpLocks/>
          </p:cNvCxnSpPr>
          <p:nvPr/>
        </p:nvCxnSpPr>
        <p:spPr>
          <a:xfrm>
            <a:off x="4584659" y="1124927"/>
            <a:ext cx="0" cy="152937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005A079-2AC7-3419-8BDB-094B596C9334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3562816" y="1709369"/>
            <a:ext cx="1021843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6DDC4A7A-743F-3F53-60CF-B0A25021D05A}"/>
              </a:ext>
            </a:extLst>
          </p:cNvPr>
          <p:cNvCxnSpPr>
            <a:cxnSpLocks/>
          </p:cNvCxnSpPr>
          <p:nvPr/>
        </p:nvCxnSpPr>
        <p:spPr>
          <a:xfrm>
            <a:off x="5089889" y="3445285"/>
            <a:ext cx="626045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449C70E-AC0B-2FC7-566F-3E6D8D93725E}"/>
              </a:ext>
            </a:extLst>
          </p:cNvPr>
          <p:cNvCxnSpPr>
            <a:cxnSpLocks/>
          </p:cNvCxnSpPr>
          <p:nvPr/>
        </p:nvCxnSpPr>
        <p:spPr>
          <a:xfrm>
            <a:off x="5715934" y="1506988"/>
            <a:ext cx="0" cy="1922012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91E5EDD6-5315-11B1-7F2C-1F0C240647B9}"/>
              </a:ext>
            </a:extLst>
          </p:cNvPr>
          <p:cNvCxnSpPr>
            <a:cxnSpLocks/>
          </p:cNvCxnSpPr>
          <p:nvPr/>
        </p:nvCxnSpPr>
        <p:spPr>
          <a:xfrm>
            <a:off x="5715934" y="1506988"/>
            <a:ext cx="61198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FDEA29BB-78C9-0D8B-1062-CC83F5105DCB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5089889" y="2816365"/>
            <a:ext cx="2746042" cy="11172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27D5AEAD-E938-D9C9-4396-1CB583E3C4B4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5080278" y="4109317"/>
            <a:ext cx="2767676" cy="3328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B8A2755A-0631-05F8-19D0-E0C63D8B155D}"/>
              </a:ext>
            </a:extLst>
          </p:cNvPr>
          <p:cNvCxnSpPr>
            <a:cxnSpLocks/>
            <a:stCxn id="11" idx="3"/>
            <a:endCxn id="25" idx="1"/>
          </p:cNvCxnSpPr>
          <p:nvPr/>
        </p:nvCxnSpPr>
        <p:spPr>
          <a:xfrm>
            <a:off x="4871788" y="5657205"/>
            <a:ext cx="2964140" cy="7643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644719CE-3FD0-6C53-E21E-5DD507FD66A1}"/>
              </a:ext>
            </a:extLst>
          </p:cNvPr>
          <p:cNvSpPr/>
          <p:nvPr/>
        </p:nvSpPr>
        <p:spPr>
          <a:xfrm>
            <a:off x="1774608" y="4728888"/>
            <a:ext cx="3291235" cy="449245"/>
          </a:xfrm>
          <a:prstGeom prst="flowChartAlternateProcess">
            <a:avLst/>
          </a:prstGeom>
          <a:solidFill>
            <a:srgbClr val="112C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Ketua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IV : </a:t>
            </a:r>
            <a:r>
              <a:rPr lang="en-US" b="1" dirty="0" err="1">
                <a:solidFill>
                  <a:srgbClr val="FFFF00"/>
                </a:solidFill>
                <a:latin typeface="Arial Narrow" panose="020B0606020202030204" pitchFamily="34" charset="0"/>
              </a:rPr>
              <a:t>Wijayanti</a:t>
            </a:r>
            <a:r>
              <a:rPr lang="en-US" b="1" dirty="0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endParaRPr lang="en-US" b="1" dirty="0">
              <a:solidFill>
                <a:srgbClr val="FFFF00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31">
            <a:extLst>
              <a:ext uri="{FF2B5EF4-FFF2-40B4-BE49-F238E27FC236}">
                <a16:creationId xmlns:a16="http://schemas.microsoft.com/office/drawing/2014/main" id="{DE9B6CEA-D211-59BF-5045-3601AC7967AA}"/>
              </a:ext>
            </a:extLst>
          </p:cNvPr>
          <p:cNvSpPr/>
          <p:nvPr/>
        </p:nvSpPr>
        <p:spPr>
          <a:xfrm>
            <a:off x="7835925" y="4825724"/>
            <a:ext cx="4008923" cy="118353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21">
            <a:extLst>
              <a:ext uri="{FF2B5EF4-FFF2-40B4-BE49-F238E27FC236}">
                <a16:creationId xmlns:a16="http://schemas.microsoft.com/office/drawing/2014/main" id="{377FD76B-3956-1A5C-F354-114B6C27D5D6}"/>
              </a:ext>
            </a:extLst>
          </p:cNvPr>
          <p:cNvSpPr/>
          <p:nvPr/>
        </p:nvSpPr>
        <p:spPr>
          <a:xfrm>
            <a:off x="8019940" y="4896182"/>
            <a:ext cx="3640895" cy="34695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Ketua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 PAUD :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Giyanti</a:t>
            </a:r>
            <a:endParaRPr lang="en-US" b="1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ounded Rectangle 21">
            <a:extLst>
              <a:ext uri="{FF2B5EF4-FFF2-40B4-BE49-F238E27FC236}">
                <a16:creationId xmlns:a16="http://schemas.microsoft.com/office/drawing/2014/main" id="{7DEF3AEC-8F80-2B3D-CCBD-C2EC471F270E}"/>
              </a:ext>
            </a:extLst>
          </p:cNvPr>
          <p:cNvSpPr/>
          <p:nvPr/>
        </p:nvSpPr>
        <p:spPr>
          <a:xfrm>
            <a:off x="8019940" y="5314197"/>
            <a:ext cx="3640895" cy="63644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Ketua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ID" b="1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 Pemuda dan NA : </a:t>
            </a:r>
            <a:r>
              <a:rPr lang="en-ID" b="1" dirty="0" err="1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Kustiningsih</a:t>
            </a:r>
            <a:endParaRPr lang="en-US" b="1" dirty="0">
              <a:solidFill>
                <a:schemeClr val="tx1"/>
              </a:solidFill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06EE334-8E15-E1E9-D693-E0B8926457A1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5065843" y="4923881"/>
            <a:ext cx="2770082" cy="4936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647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0" grpId="0" animBg="1"/>
      <p:bldP spid="36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00406E-EAA1-2807-D128-2D41E6DFA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38090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4520B5-3C90-F4E6-F3F3-3686E870D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0075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FFFB9E-30D8-4FE9-2F50-DF492C0EF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0268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FE3015-0C6E-EBD7-A096-9596C6D58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3492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591</TotalTime>
  <Words>239</Words>
  <Application>Microsoft Office PowerPoint</Application>
  <PresentationFormat>Widescreen</PresentationFormat>
  <Paragraphs>43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Aptos</vt:lpstr>
      <vt:lpstr>Arial</vt:lpstr>
      <vt:lpstr>Arial Narrow</vt:lpstr>
      <vt:lpstr>Bookman Old Style</vt:lpstr>
      <vt:lpstr>Calibri</vt:lpstr>
      <vt:lpstr>Century Gothic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Bidang Ziswaf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Luswikantoro Haris</dc:creator>
  <cp:lastModifiedBy>Luswikantoro Haris</cp:lastModifiedBy>
  <cp:revision>6</cp:revision>
  <dcterms:created xsi:type="dcterms:W3CDTF">2025-11-06T08:41:00Z</dcterms:created>
  <dcterms:modified xsi:type="dcterms:W3CDTF">2026-06-12T14:19:05Z</dcterms:modified>
</cp:coreProperties>
</file>